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6" r:id="rId2"/>
  </p:sldMasterIdLst>
  <p:notesMasterIdLst>
    <p:notesMasterId r:id="rId10"/>
  </p:notesMasterIdLst>
  <p:handoutMasterIdLst>
    <p:handoutMasterId r:id="rId11"/>
  </p:handoutMasterIdLst>
  <p:sldIdLst>
    <p:sldId id="256" r:id="rId3"/>
    <p:sldId id="258" r:id="rId4"/>
    <p:sldId id="259" r:id="rId5"/>
    <p:sldId id="260" r:id="rId6"/>
    <p:sldId id="261" r:id="rId7"/>
    <p:sldId id="262" r:id="rId8"/>
    <p:sldId id="263" r:id="rId9"/>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14">
          <p15:clr>
            <a:srgbClr val="A4A3A4"/>
          </p15:clr>
        </p15:guide>
        <p15:guide id="2">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1C38"/>
    <a:srgbClr val="C99313"/>
    <a:srgbClr val="AC7F10"/>
    <a:srgbClr val="8D1429"/>
    <a:srgbClr val="003865"/>
    <a:srgbClr val="98A4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05" autoAdjust="0"/>
    <p:restoredTop sz="94645" autoAdjust="0"/>
  </p:normalViewPr>
  <p:slideViewPr>
    <p:cSldViewPr snapToGrid="0" showGuides="1">
      <p:cViewPr>
        <p:scale>
          <a:sx n="157" d="100"/>
          <a:sy n="157" d="100"/>
        </p:scale>
        <p:origin x="-294" y="-42"/>
      </p:cViewPr>
      <p:guideLst>
        <p:guide orient="horz" pos="3114"/>
        <p:guide/>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84" d="100"/>
          <a:sy n="84" d="100"/>
        </p:scale>
        <p:origin x="-376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9004BC-B0E3-4208-A222-418A4F529526}" type="datetimeFigureOut">
              <a:rPr lang="de-DE" smtClean="0"/>
              <a:pPr/>
              <a:t>27.09.2022</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EE8CCCE-5D86-4F2C-A810-6EA86A7CE748}" type="slidenum">
              <a:rPr lang="de-DE" smtClean="0"/>
              <a:pPr/>
              <a:t>‹Nr.›</a:t>
            </a:fld>
            <a:endParaRPr lang="de-DE"/>
          </a:p>
        </p:txBody>
      </p:sp>
    </p:spTree>
    <p:extLst>
      <p:ext uri="{BB962C8B-B14F-4D97-AF65-F5344CB8AC3E}">
        <p14:creationId xmlns:p14="http://schemas.microsoft.com/office/powerpoint/2010/main" val="3476745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1D818D-C606-4ACC-B471-870C5A9C4C11}" type="datetimeFigureOut">
              <a:rPr lang="de-DE" smtClean="0"/>
              <a:pPr/>
              <a:t>27.09.2022</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A32A09-A8F9-4844-A50B-996B9FD8E092}" type="slidenum">
              <a:rPr lang="de-DE" smtClean="0"/>
              <a:pPr/>
              <a:t>‹Nr.›</a:t>
            </a:fld>
            <a:endParaRPr lang="de-DE"/>
          </a:p>
        </p:txBody>
      </p:sp>
    </p:spTree>
    <p:extLst>
      <p:ext uri="{BB962C8B-B14F-4D97-AF65-F5344CB8AC3E}">
        <p14:creationId xmlns:p14="http://schemas.microsoft.com/office/powerpoint/2010/main" val="301752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master mit Siegel">
    <p:spTree>
      <p:nvGrpSpPr>
        <p:cNvPr id="1" name=""/>
        <p:cNvGrpSpPr/>
        <p:nvPr/>
      </p:nvGrpSpPr>
      <p:grpSpPr>
        <a:xfrm>
          <a:off x="0" y="0"/>
          <a:ext cx="0" cy="0"/>
          <a:chOff x="0" y="0"/>
          <a:chExt cx="0" cy="0"/>
        </a:xfrm>
      </p:grpSpPr>
      <p:sp>
        <p:nvSpPr>
          <p:cNvPr id="7" name="Rechteck 6"/>
          <p:cNvSpPr/>
          <p:nvPr userDrawn="1"/>
        </p:nvSpPr>
        <p:spPr>
          <a:xfrm>
            <a:off x="212400" y="1986682"/>
            <a:ext cx="8934400" cy="2950419"/>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userDrawn="1"/>
        </p:nvSpPr>
        <p:spPr>
          <a:xfrm>
            <a:off x="212400" y="986040"/>
            <a:ext cx="8934400" cy="976109"/>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descr="FAU-Siegel"/>
          <p:cNvPicPr>
            <a:picLocks noChangeAspect="1"/>
          </p:cNvPicPr>
          <p:nvPr userDrawn="1"/>
        </p:nvPicPr>
        <p:blipFill>
          <a:blip r:embed="rId2" cstate="print"/>
          <a:stretch>
            <a:fillRect/>
          </a:stretch>
        </p:blipFill>
        <p:spPr>
          <a:xfrm>
            <a:off x="6794156" y="2543265"/>
            <a:ext cx="2350845" cy="2390774"/>
          </a:xfrm>
          <a:prstGeom prst="rect">
            <a:avLst/>
          </a:prstGeom>
        </p:spPr>
      </p:pic>
      <p:sp>
        <p:nvSpPr>
          <p:cNvPr id="2" name="Titel 1"/>
          <p:cNvSpPr>
            <a:spLocks noGrp="1"/>
          </p:cNvSpPr>
          <p:nvPr>
            <p:ph type="ctrTitle"/>
          </p:nvPr>
        </p:nvSpPr>
        <p:spPr>
          <a:xfrm>
            <a:off x="396000" y="1047751"/>
            <a:ext cx="8568000" cy="435751"/>
          </a:xfrm>
          <a:prstGeom prst="rect">
            <a:avLst/>
          </a:prstGeom>
        </p:spPr>
        <p:txBody>
          <a:bodyPr lIns="0" tIns="0" rIns="0" bIns="0">
            <a:normAutofit/>
          </a:bodyPr>
          <a:lstStyle>
            <a:lvl1pPr>
              <a:defRPr sz="2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396000" y="1489898"/>
            <a:ext cx="8568000" cy="460398"/>
          </a:xfrm>
          <a:prstGeom prst="rect">
            <a:avLst/>
          </a:prstGeom>
        </p:spPr>
        <p:txBody>
          <a:bodyPr lIns="0" tIns="0" rIns="0" bIns="0">
            <a:normAutofit/>
          </a:bodyPr>
          <a:lstStyle>
            <a:lvl1pPr marL="0" indent="0" algn="l">
              <a:lnSpc>
                <a:spcPts val="3200"/>
              </a:lnSpc>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master eigenes Logo">
    <p:spTree>
      <p:nvGrpSpPr>
        <p:cNvPr id="1" name=""/>
        <p:cNvGrpSpPr/>
        <p:nvPr/>
      </p:nvGrpSpPr>
      <p:grpSpPr>
        <a:xfrm>
          <a:off x="0" y="0"/>
          <a:ext cx="0" cy="0"/>
          <a:chOff x="0" y="0"/>
          <a:chExt cx="0" cy="0"/>
        </a:xfrm>
      </p:grpSpPr>
      <p:sp>
        <p:nvSpPr>
          <p:cNvPr id="7" name="Rechteck 6"/>
          <p:cNvSpPr/>
          <p:nvPr userDrawn="1"/>
        </p:nvSpPr>
        <p:spPr>
          <a:xfrm>
            <a:off x="212400" y="1986682"/>
            <a:ext cx="8934400" cy="2950419"/>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userDrawn="1"/>
        </p:nvSpPr>
        <p:spPr>
          <a:xfrm>
            <a:off x="212400" y="986040"/>
            <a:ext cx="8934400" cy="976109"/>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396000" y="1047751"/>
            <a:ext cx="8568000" cy="435751"/>
          </a:xfrm>
          <a:prstGeom prst="rect">
            <a:avLst/>
          </a:prstGeom>
        </p:spPr>
        <p:txBody>
          <a:bodyPr lIns="0" tIns="0" rIns="0" bIns="0">
            <a:normAutofit/>
          </a:bodyPr>
          <a:lstStyle>
            <a:lvl1pPr>
              <a:defRPr sz="2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396000" y="1489898"/>
            <a:ext cx="8568000" cy="460398"/>
          </a:xfrm>
          <a:prstGeom prst="rect">
            <a:avLst/>
          </a:prstGeom>
        </p:spPr>
        <p:txBody>
          <a:bodyPr lIns="0" tIns="0" rIns="0" bIns="0">
            <a:normAutofit/>
          </a:bodyPr>
          <a:lstStyle>
            <a:lvl1pPr marL="0" indent="0" algn="l">
              <a:lnSpc>
                <a:spcPts val="3200"/>
              </a:lnSpc>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6" name="Textplatzhalter 10"/>
          <p:cNvSpPr txBox="1">
            <a:spLocks/>
          </p:cNvSpPr>
          <p:nvPr userDrawn="1"/>
        </p:nvSpPr>
        <p:spPr>
          <a:xfrm>
            <a:off x="7295606" y="4232956"/>
            <a:ext cx="1426482" cy="473075"/>
          </a:xfrm>
          <a:prstGeom prst="rect">
            <a:avLst/>
          </a:prstGeom>
          <a:solidFill>
            <a:srgbClr val="AC7F10"/>
          </a:solidFill>
        </p:spPr>
        <p:txBody>
          <a:bodyPr/>
          <a:lstStyle>
            <a:lvl1pPr>
              <a:defRPr sz="1200"/>
            </a:lvl1pPr>
            <a:lvl2pPr marL="0" algn="ctr">
              <a:spcBef>
                <a:spcPts val="0"/>
              </a:spcBef>
              <a:buNone/>
              <a:defRPr baseline="0"/>
            </a:lvl2pPr>
          </a:lstStyle>
          <a:p>
            <a:pPr marL="0" marR="0" lvl="1" indent="-28575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de-DE" sz="2000" b="0" i="0" u="none" strike="noStrike" kern="1200" cap="none" spc="0" normalizeH="0" baseline="0" noProof="0" dirty="0" smtClean="0">
                <a:ln>
                  <a:noFill/>
                </a:ln>
                <a:solidFill>
                  <a:schemeClr val="bg1"/>
                </a:solidFill>
                <a:effectLst/>
                <a:uLnTx/>
                <a:uFillTx/>
                <a:latin typeface="+mn-lt"/>
                <a:ea typeface="+mn-ea"/>
                <a:cs typeface="+mn-cs"/>
              </a:rPr>
              <a:t>Logo</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master mit Bild(ern)">
    <p:spTree>
      <p:nvGrpSpPr>
        <p:cNvPr id="1" name=""/>
        <p:cNvGrpSpPr/>
        <p:nvPr/>
      </p:nvGrpSpPr>
      <p:grpSpPr>
        <a:xfrm>
          <a:off x="0" y="0"/>
          <a:ext cx="0" cy="0"/>
          <a:chOff x="0" y="0"/>
          <a:chExt cx="0" cy="0"/>
        </a:xfrm>
      </p:grpSpPr>
      <p:sp>
        <p:nvSpPr>
          <p:cNvPr id="11" name="Bildplatzhalter 10"/>
          <p:cNvSpPr>
            <a:spLocks noGrp="1"/>
          </p:cNvSpPr>
          <p:nvPr>
            <p:ph type="pic" sz="quarter" idx="10"/>
          </p:nvPr>
        </p:nvSpPr>
        <p:spPr>
          <a:xfrm>
            <a:off x="208800" y="1983581"/>
            <a:ext cx="8935200" cy="2952000"/>
          </a:xfrm>
          <a:prstGeom prst="rect">
            <a:avLst/>
          </a:prstGeom>
        </p:spPr>
        <p:txBody>
          <a:bodyPr/>
          <a:lstStyle/>
          <a:p>
            <a:endParaRPr lang="de-DE" dirty="0"/>
          </a:p>
        </p:txBody>
      </p:sp>
      <p:sp>
        <p:nvSpPr>
          <p:cNvPr id="8" name="Rechteck 7"/>
          <p:cNvSpPr/>
          <p:nvPr userDrawn="1"/>
        </p:nvSpPr>
        <p:spPr>
          <a:xfrm>
            <a:off x="212400" y="986040"/>
            <a:ext cx="8934400" cy="976109"/>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381600" y="1047751"/>
            <a:ext cx="8568000" cy="396000"/>
          </a:xfrm>
          <a:prstGeom prst="rect">
            <a:avLst/>
          </a:prstGeom>
        </p:spPr>
        <p:txBody>
          <a:bodyPr lIns="0" tIns="0" rIns="0" bIns="0">
            <a:normAutofit/>
          </a:bodyPr>
          <a:lstStyle>
            <a:lvl1pPr>
              <a:defRPr sz="2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395999" y="1489898"/>
            <a:ext cx="8568000" cy="460398"/>
          </a:xfrm>
          <a:prstGeom prst="rect">
            <a:avLst/>
          </a:prstGeom>
        </p:spPr>
        <p:txBody>
          <a:bodyPr lIns="0" tIns="0" rIns="0" bIns="0">
            <a:normAutofit/>
          </a:bodyPr>
          <a:lstStyle>
            <a:lvl1pPr marL="0" indent="0" algn="l">
              <a:lnSpc>
                <a:spcPts val="3200"/>
              </a:lnSpc>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elmaster mit größerem Raum für Titel + Siegel">
    <p:spTree>
      <p:nvGrpSpPr>
        <p:cNvPr id="1" name=""/>
        <p:cNvGrpSpPr/>
        <p:nvPr/>
      </p:nvGrpSpPr>
      <p:grpSpPr>
        <a:xfrm>
          <a:off x="0" y="0"/>
          <a:ext cx="0" cy="0"/>
          <a:chOff x="0" y="0"/>
          <a:chExt cx="0" cy="0"/>
        </a:xfrm>
      </p:grpSpPr>
      <p:sp>
        <p:nvSpPr>
          <p:cNvPr id="4" name="Rechteck 3"/>
          <p:cNvSpPr/>
          <p:nvPr userDrawn="1"/>
        </p:nvSpPr>
        <p:spPr>
          <a:xfrm>
            <a:off x="212400" y="2986088"/>
            <a:ext cx="8932069" cy="1951013"/>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p:nvPr userDrawn="1"/>
        </p:nvSpPr>
        <p:spPr>
          <a:xfrm>
            <a:off x="212400" y="986040"/>
            <a:ext cx="8935200" cy="1971473"/>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descr="FAU-Siegel"/>
          <p:cNvPicPr>
            <a:picLocks noChangeAspect="1"/>
          </p:cNvPicPr>
          <p:nvPr userDrawn="1"/>
        </p:nvPicPr>
        <p:blipFill>
          <a:blip r:embed="rId2" cstate="print"/>
          <a:stretch>
            <a:fillRect/>
          </a:stretch>
        </p:blipFill>
        <p:spPr>
          <a:xfrm>
            <a:off x="7855264" y="3609975"/>
            <a:ext cx="1294927" cy="1316921"/>
          </a:xfrm>
          <a:prstGeom prst="rect">
            <a:avLst/>
          </a:prstGeom>
        </p:spPr>
      </p:pic>
      <p:sp>
        <p:nvSpPr>
          <p:cNvPr id="2" name="Titel 1"/>
          <p:cNvSpPr>
            <a:spLocks noGrp="1"/>
          </p:cNvSpPr>
          <p:nvPr>
            <p:ph type="ctrTitle"/>
          </p:nvPr>
        </p:nvSpPr>
        <p:spPr>
          <a:xfrm>
            <a:off x="381599" y="1047750"/>
            <a:ext cx="8576963" cy="934516"/>
          </a:xfrm>
          <a:prstGeom prst="rect">
            <a:avLst/>
          </a:prstGeom>
        </p:spPr>
        <p:txBody>
          <a:bodyPr lIns="0" tIns="0" rIns="0" bIns="0"/>
          <a:lstStyle>
            <a:lvl1pPr>
              <a:defRPr sz="2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379832" y="2014237"/>
            <a:ext cx="8591519" cy="856851"/>
          </a:xfrm>
          <a:prstGeom prst="rect">
            <a:avLst/>
          </a:prstGeom>
        </p:spPr>
        <p:txBody>
          <a:bodyPr lIns="0" tIns="0" rIns="0" bIns="0">
            <a:normAutofit/>
          </a:bodyPr>
          <a:lstStyle>
            <a:lvl1pPr marL="0" indent="0" algn="l">
              <a:lnSpc>
                <a:spcPts val="3200"/>
              </a:lnSpc>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maste rmit größerem Raum für Titel + Logo">
    <p:spTree>
      <p:nvGrpSpPr>
        <p:cNvPr id="1" name=""/>
        <p:cNvGrpSpPr/>
        <p:nvPr/>
      </p:nvGrpSpPr>
      <p:grpSpPr>
        <a:xfrm>
          <a:off x="0" y="0"/>
          <a:ext cx="0" cy="0"/>
          <a:chOff x="0" y="0"/>
          <a:chExt cx="0" cy="0"/>
        </a:xfrm>
      </p:grpSpPr>
      <p:sp>
        <p:nvSpPr>
          <p:cNvPr id="4" name="Rechteck 3"/>
          <p:cNvSpPr/>
          <p:nvPr userDrawn="1"/>
        </p:nvSpPr>
        <p:spPr>
          <a:xfrm>
            <a:off x="212400" y="2986088"/>
            <a:ext cx="8932069" cy="1951013"/>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p:cNvSpPr/>
          <p:nvPr userDrawn="1"/>
        </p:nvSpPr>
        <p:spPr>
          <a:xfrm>
            <a:off x="212400" y="986040"/>
            <a:ext cx="8935200" cy="1971473"/>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381599" y="1047750"/>
            <a:ext cx="8576963" cy="934516"/>
          </a:xfrm>
          <a:prstGeom prst="rect">
            <a:avLst/>
          </a:prstGeom>
        </p:spPr>
        <p:txBody>
          <a:bodyPr lIns="0" tIns="0" rIns="0" bIns="0"/>
          <a:lstStyle>
            <a:lvl1pPr>
              <a:defRPr sz="2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379832" y="2014237"/>
            <a:ext cx="8591519" cy="856851"/>
          </a:xfrm>
          <a:prstGeom prst="rect">
            <a:avLst/>
          </a:prstGeom>
        </p:spPr>
        <p:txBody>
          <a:bodyPr lIns="0" tIns="0" rIns="0" bIns="0">
            <a:normAutofit/>
          </a:bodyPr>
          <a:lstStyle>
            <a:lvl1pPr marL="0" indent="0" algn="l">
              <a:lnSpc>
                <a:spcPts val="3200"/>
              </a:lnSpc>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7" name="Textplatzhalter 10"/>
          <p:cNvSpPr txBox="1">
            <a:spLocks/>
          </p:cNvSpPr>
          <p:nvPr userDrawn="1"/>
        </p:nvSpPr>
        <p:spPr>
          <a:xfrm>
            <a:off x="7287139" y="4224489"/>
            <a:ext cx="1426482" cy="473075"/>
          </a:xfrm>
          <a:prstGeom prst="rect">
            <a:avLst/>
          </a:prstGeom>
          <a:solidFill>
            <a:srgbClr val="AC7F10"/>
          </a:solidFill>
        </p:spPr>
        <p:txBody>
          <a:bodyPr/>
          <a:lstStyle>
            <a:lvl1pPr>
              <a:defRPr sz="1200"/>
            </a:lvl1pPr>
            <a:lvl2pPr marL="0" algn="ctr">
              <a:spcBef>
                <a:spcPts val="0"/>
              </a:spcBef>
              <a:buNone/>
              <a:defRPr baseline="0"/>
            </a:lvl2pPr>
          </a:lstStyle>
          <a:p>
            <a:pPr marL="0" marR="0" lvl="1" indent="-28575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de-DE" sz="2000" b="0" i="0" u="none" strike="noStrike" kern="1200" cap="none" spc="0" normalizeH="0" baseline="0" noProof="0" dirty="0" smtClean="0">
                <a:ln>
                  <a:noFill/>
                </a:ln>
                <a:solidFill>
                  <a:schemeClr val="bg1"/>
                </a:solidFill>
                <a:effectLst/>
                <a:uLnTx/>
                <a:uFillTx/>
                <a:latin typeface="+mn-lt"/>
                <a:ea typeface="+mn-ea"/>
                <a:cs typeface="+mn-cs"/>
              </a:rPr>
              <a:t>Logo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master mit größerem Raum für Titel und Bild(ern) ">
    <p:spTree>
      <p:nvGrpSpPr>
        <p:cNvPr id="1" name=""/>
        <p:cNvGrpSpPr/>
        <p:nvPr/>
      </p:nvGrpSpPr>
      <p:grpSpPr>
        <a:xfrm>
          <a:off x="0" y="0"/>
          <a:ext cx="0" cy="0"/>
          <a:chOff x="0" y="0"/>
          <a:chExt cx="0" cy="0"/>
        </a:xfrm>
      </p:grpSpPr>
      <p:sp>
        <p:nvSpPr>
          <p:cNvPr id="5" name="Rechteck 4"/>
          <p:cNvSpPr/>
          <p:nvPr userDrawn="1"/>
        </p:nvSpPr>
        <p:spPr>
          <a:xfrm>
            <a:off x="212400" y="986040"/>
            <a:ext cx="8935200" cy="1971473"/>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396000" y="1047750"/>
            <a:ext cx="8568000" cy="934516"/>
          </a:xfrm>
          <a:prstGeom prst="rect">
            <a:avLst/>
          </a:prstGeom>
        </p:spPr>
        <p:txBody>
          <a:bodyPr lIns="0" tIns="0" rIns="0" bIns="0"/>
          <a:lstStyle>
            <a:lvl1pPr>
              <a:defRPr sz="2800"/>
            </a:lvl1pPr>
          </a:lstStyle>
          <a:p>
            <a:r>
              <a:rPr lang="de-DE" dirty="0" smtClean="0"/>
              <a:t>Titelmasterformat durch Klicken bearbeiten</a:t>
            </a:r>
            <a:endParaRPr lang="de-DE" dirty="0"/>
          </a:p>
        </p:txBody>
      </p:sp>
      <p:sp>
        <p:nvSpPr>
          <p:cNvPr id="3" name="Untertitel 2"/>
          <p:cNvSpPr>
            <a:spLocks noGrp="1"/>
          </p:cNvSpPr>
          <p:nvPr>
            <p:ph type="subTitle" idx="1"/>
          </p:nvPr>
        </p:nvSpPr>
        <p:spPr>
          <a:xfrm>
            <a:off x="396000" y="2014237"/>
            <a:ext cx="8568000" cy="856851"/>
          </a:xfrm>
          <a:prstGeom prst="rect">
            <a:avLst/>
          </a:prstGeom>
        </p:spPr>
        <p:txBody>
          <a:bodyPr lIns="0" tIns="0" rIns="0" bIns="0">
            <a:normAutofit/>
          </a:bodyPr>
          <a:lstStyle>
            <a:lvl1pPr marL="0" indent="0" algn="l">
              <a:lnSpc>
                <a:spcPts val="3200"/>
              </a:lnSpc>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8" name="Bildplatzhalter 7"/>
          <p:cNvSpPr>
            <a:spLocks noGrp="1"/>
          </p:cNvSpPr>
          <p:nvPr>
            <p:ph type="pic" sz="quarter" idx="10"/>
          </p:nvPr>
        </p:nvSpPr>
        <p:spPr>
          <a:xfrm>
            <a:off x="212400" y="2988000"/>
            <a:ext cx="8931600" cy="1951200"/>
          </a:xfrm>
          <a:prstGeom prst="rect">
            <a:avLst/>
          </a:prstGeom>
        </p:spPr>
        <p:txBody>
          <a:bodyPr/>
          <a:lstStyle/>
          <a:p>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FAU TeTitelmaster mit sehr großem Raum für Titel und Siegel">
    <p:spTree>
      <p:nvGrpSpPr>
        <p:cNvPr id="1" name=""/>
        <p:cNvGrpSpPr/>
        <p:nvPr/>
      </p:nvGrpSpPr>
      <p:grpSpPr>
        <a:xfrm>
          <a:off x="0" y="0"/>
          <a:ext cx="0" cy="0"/>
          <a:chOff x="0" y="0"/>
          <a:chExt cx="0" cy="0"/>
        </a:xfrm>
      </p:grpSpPr>
      <p:sp>
        <p:nvSpPr>
          <p:cNvPr id="8" name="Rechteck 7"/>
          <p:cNvSpPr/>
          <p:nvPr userDrawn="1"/>
        </p:nvSpPr>
        <p:spPr>
          <a:xfrm>
            <a:off x="212400" y="986039"/>
            <a:ext cx="8934400" cy="3952673"/>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0" name="Grafik 9" descr="FAU-Siegel"/>
          <p:cNvPicPr>
            <a:picLocks noChangeAspect="1"/>
          </p:cNvPicPr>
          <p:nvPr userDrawn="1"/>
        </p:nvPicPr>
        <p:blipFill>
          <a:blip r:embed="rId2" cstate="print"/>
          <a:stretch>
            <a:fillRect/>
          </a:stretch>
        </p:blipFill>
        <p:spPr>
          <a:xfrm>
            <a:off x="7855264" y="3609975"/>
            <a:ext cx="1294927" cy="1316921"/>
          </a:xfrm>
          <a:prstGeom prst="rect">
            <a:avLst/>
          </a:prstGeom>
        </p:spPr>
      </p:pic>
      <p:sp>
        <p:nvSpPr>
          <p:cNvPr id="3" name="Untertitel 2"/>
          <p:cNvSpPr>
            <a:spLocks noGrp="1"/>
          </p:cNvSpPr>
          <p:nvPr>
            <p:ph type="subTitle" idx="1"/>
          </p:nvPr>
        </p:nvSpPr>
        <p:spPr>
          <a:xfrm>
            <a:off x="381599" y="2864694"/>
            <a:ext cx="8589751" cy="1982265"/>
          </a:xfrm>
          <a:prstGeom prst="rect">
            <a:avLst/>
          </a:prstGeom>
        </p:spPr>
        <p:txBody>
          <a:bodyPr lIns="0" tIns="0" rIns="0" bIns="0">
            <a:noAutofit/>
          </a:bodyPr>
          <a:lstStyle>
            <a:lvl1pPr marL="0" indent="0" algn="l">
              <a:lnSpc>
                <a:spcPts val="3200"/>
              </a:lnSpc>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2" name="Titel 1"/>
          <p:cNvSpPr>
            <a:spLocks noGrp="1"/>
          </p:cNvSpPr>
          <p:nvPr>
            <p:ph type="ctrTitle"/>
          </p:nvPr>
        </p:nvSpPr>
        <p:spPr>
          <a:xfrm>
            <a:off x="396000" y="1047751"/>
            <a:ext cx="8568000" cy="1727421"/>
          </a:xfrm>
          <a:prstGeom prst="rect">
            <a:avLst/>
          </a:prstGeom>
        </p:spPr>
        <p:txBody>
          <a:bodyPr lIns="0" tIns="0" rIns="0" bIns="0">
            <a:noAutofit/>
          </a:bodyPr>
          <a:lstStyle>
            <a:lvl1pPr>
              <a:defRPr sz="2800"/>
            </a:lvl1pPr>
          </a:lstStyle>
          <a:p>
            <a:r>
              <a:rPr lang="de-DE" dirty="0" smtClean="0"/>
              <a:t>Titelmasterformat durch Klicken bearbeiten</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sseite">
    <p:spTree>
      <p:nvGrpSpPr>
        <p:cNvPr id="1" name=""/>
        <p:cNvGrpSpPr/>
        <p:nvPr/>
      </p:nvGrpSpPr>
      <p:grpSpPr>
        <a:xfrm>
          <a:off x="0" y="0"/>
          <a:ext cx="0" cy="0"/>
          <a:chOff x="0" y="0"/>
          <a:chExt cx="0" cy="0"/>
        </a:xfrm>
      </p:grpSpPr>
      <p:sp>
        <p:nvSpPr>
          <p:cNvPr id="7" name="Inhaltsplatzhalter 6"/>
          <p:cNvSpPr>
            <a:spLocks noGrp="1"/>
          </p:cNvSpPr>
          <p:nvPr>
            <p:ph sz="quarter" idx="13"/>
          </p:nvPr>
        </p:nvSpPr>
        <p:spPr>
          <a:xfrm>
            <a:off x="396000" y="684000"/>
            <a:ext cx="8504559" cy="4130785"/>
          </a:xfrm>
          <a:prstGeom prst="rect">
            <a:avLst/>
          </a:prstGeom>
        </p:spPr>
        <p:txBody>
          <a:bodyPr lIns="0" tIns="0" rIns="0" bIns="0">
            <a:noAutofit/>
          </a:bodyPr>
          <a:lstStyle>
            <a:lvl1pPr marL="540000" indent="-540000">
              <a:defRPr/>
            </a:lvl1pPr>
            <a:lvl2pPr marL="1080000" indent="-540000">
              <a:buFontTx/>
              <a:buNone/>
              <a:defRPr/>
            </a:lvl2pPr>
            <a:lvl3pPr marL="1620000" indent="-540000">
              <a:buFontTx/>
              <a:buNone/>
              <a:defRPr/>
            </a:lvl3pPr>
            <a:lvl4pPr>
              <a:buFontTx/>
              <a:buNone/>
              <a:defRPr/>
            </a:lvl4pPr>
          </a:lstStyle>
          <a:p>
            <a:pPr lvl="0"/>
            <a:r>
              <a:rPr lang="de-DE" dirty="0" smtClean="0"/>
              <a:t>Textmasterformate durch Klicken bearbeiten</a:t>
            </a:r>
          </a:p>
          <a:p>
            <a:pPr lvl="1"/>
            <a:r>
              <a:rPr lang="de-DE" dirty="0" smtClean="0"/>
              <a:t>Zweite Ebene</a:t>
            </a:r>
          </a:p>
          <a:p>
            <a:pPr lvl="2"/>
            <a:r>
              <a:rPr lang="de-DE" dirty="0" smtClean="0"/>
              <a:t>Dritte Ebene</a:t>
            </a:r>
          </a:p>
        </p:txBody>
      </p:sp>
      <p:sp>
        <p:nvSpPr>
          <p:cNvPr id="16" name="Datumsplatzhalter 15"/>
          <p:cNvSpPr>
            <a:spLocks noGrp="1"/>
          </p:cNvSpPr>
          <p:nvPr>
            <p:ph type="dt" sz="half" idx="14"/>
          </p:nvPr>
        </p:nvSpPr>
        <p:spPr/>
        <p:txBody>
          <a:bodyPr/>
          <a:lstStyle/>
          <a:p>
            <a:fld id="{6530CF5B-C12A-4FB2-8CFA-271A3716BFFB}" type="datetime1">
              <a:rPr lang="de-DE" smtClean="0"/>
              <a:t>27.09.2022</a:t>
            </a:fld>
            <a:endParaRPr lang="de-DE" dirty="0"/>
          </a:p>
        </p:txBody>
      </p:sp>
      <p:sp>
        <p:nvSpPr>
          <p:cNvPr id="17" name="Foliennummernplatzhalter 16"/>
          <p:cNvSpPr>
            <a:spLocks noGrp="1"/>
          </p:cNvSpPr>
          <p:nvPr>
            <p:ph type="sldNum" sz="quarter" idx="15"/>
          </p:nvPr>
        </p:nvSpPr>
        <p:spPr/>
        <p:txBody>
          <a:bodyPr/>
          <a:lstStyle/>
          <a:p>
            <a:fld id="{0759437E-DD65-47AE-A718-65B9481C0A9E}" type="slidenum">
              <a:rPr lang="de-DE" smtClean="0"/>
              <a:pPr/>
              <a:t>‹Nr.›</a:t>
            </a:fld>
            <a:endParaRPr lang="de-DE" dirty="0"/>
          </a:p>
        </p:txBody>
      </p:sp>
      <p:sp>
        <p:nvSpPr>
          <p:cNvPr id="18" name="Fußzeilenplatzhalter 17"/>
          <p:cNvSpPr>
            <a:spLocks noGrp="1"/>
          </p:cNvSpPr>
          <p:nvPr>
            <p:ph type="ftr" sz="quarter" idx="16"/>
          </p:nvPr>
        </p:nvSpPr>
        <p:spPr/>
        <p:txBody>
          <a:bodyPr/>
          <a:lstStyle/>
          <a:p>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haltsseite mit Logo">
    <p:spTree>
      <p:nvGrpSpPr>
        <p:cNvPr id="1" name=""/>
        <p:cNvGrpSpPr/>
        <p:nvPr/>
      </p:nvGrpSpPr>
      <p:grpSpPr>
        <a:xfrm>
          <a:off x="0" y="0"/>
          <a:ext cx="0" cy="0"/>
          <a:chOff x="0" y="0"/>
          <a:chExt cx="0" cy="0"/>
        </a:xfrm>
      </p:grpSpPr>
      <p:sp>
        <p:nvSpPr>
          <p:cNvPr id="8" name="Textplatzhalter 10"/>
          <p:cNvSpPr txBox="1">
            <a:spLocks/>
          </p:cNvSpPr>
          <p:nvPr userDrawn="1"/>
        </p:nvSpPr>
        <p:spPr>
          <a:xfrm>
            <a:off x="7287139" y="4224489"/>
            <a:ext cx="1426482" cy="473075"/>
          </a:xfrm>
          <a:prstGeom prst="rect">
            <a:avLst/>
          </a:prstGeom>
          <a:solidFill>
            <a:srgbClr val="AC7F10"/>
          </a:solidFill>
        </p:spPr>
        <p:txBody>
          <a:bodyPr/>
          <a:lstStyle>
            <a:lvl1pPr>
              <a:defRPr sz="1200"/>
            </a:lvl1pPr>
            <a:lvl2pPr marL="0" algn="ctr">
              <a:spcBef>
                <a:spcPts val="0"/>
              </a:spcBef>
              <a:buNone/>
              <a:defRPr baseline="0"/>
            </a:lvl2pPr>
          </a:lstStyle>
          <a:p>
            <a:pPr marL="0" marR="0" lvl="1" indent="-28575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de-DE" sz="2000" b="0" i="0" u="none" strike="noStrike" kern="1200" cap="none" spc="0" normalizeH="0" baseline="0" noProof="0" dirty="0" smtClean="0">
                <a:ln>
                  <a:noFill/>
                </a:ln>
                <a:solidFill>
                  <a:schemeClr val="bg1"/>
                </a:solidFill>
                <a:effectLst/>
                <a:uLnTx/>
                <a:uFillTx/>
                <a:latin typeface="+mn-lt"/>
                <a:ea typeface="+mn-ea"/>
                <a:cs typeface="+mn-cs"/>
              </a:rPr>
              <a:t>Logo</a:t>
            </a:r>
          </a:p>
        </p:txBody>
      </p:sp>
      <p:sp>
        <p:nvSpPr>
          <p:cNvPr id="17" name="Datumsplatzhalter 16"/>
          <p:cNvSpPr>
            <a:spLocks noGrp="1"/>
          </p:cNvSpPr>
          <p:nvPr>
            <p:ph type="dt" sz="half" idx="14"/>
          </p:nvPr>
        </p:nvSpPr>
        <p:spPr/>
        <p:txBody>
          <a:bodyPr/>
          <a:lstStyle/>
          <a:p>
            <a:fld id="{A8913F3D-78E3-42A3-9E98-77007031D807}" type="datetime1">
              <a:rPr lang="de-DE" smtClean="0"/>
              <a:t>27.09.2022</a:t>
            </a:fld>
            <a:endParaRPr lang="de-DE" dirty="0"/>
          </a:p>
        </p:txBody>
      </p:sp>
      <p:sp>
        <p:nvSpPr>
          <p:cNvPr id="18" name="Foliennummernplatzhalter 17"/>
          <p:cNvSpPr>
            <a:spLocks noGrp="1"/>
          </p:cNvSpPr>
          <p:nvPr>
            <p:ph type="sldNum" sz="quarter" idx="15"/>
          </p:nvPr>
        </p:nvSpPr>
        <p:spPr/>
        <p:txBody>
          <a:bodyPr/>
          <a:lstStyle/>
          <a:p>
            <a:fld id="{0759437E-DD65-47AE-A718-65B9481C0A9E}" type="slidenum">
              <a:rPr lang="de-DE" smtClean="0"/>
              <a:pPr/>
              <a:t>‹Nr.›</a:t>
            </a:fld>
            <a:endParaRPr lang="de-DE" dirty="0"/>
          </a:p>
        </p:txBody>
      </p:sp>
      <p:sp>
        <p:nvSpPr>
          <p:cNvPr id="19" name="Fußzeilenplatzhalter 18"/>
          <p:cNvSpPr>
            <a:spLocks noGrp="1"/>
          </p:cNvSpPr>
          <p:nvPr>
            <p:ph type="ftr" sz="quarter" idx="16"/>
          </p:nvPr>
        </p:nvSpPr>
        <p:spPr/>
        <p:txBody>
          <a:bodyPr/>
          <a:lstStyle/>
          <a:p>
            <a:endParaRPr lang="de-DE" dirty="0"/>
          </a:p>
        </p:txBody>
      </p:sp>
      <p:sp>
        <p:nvSpPr>
          <p:cNvPr id="7" name="Inhaltsplatzhalter 6"/>
          <p:cNvSpPr>
            <a:spLocks noGrp="1"/>
          </p:cNvSpPr>
          <p:nvPr>
            <p:ph sz="quarter" idx="13"/>
          </p:nvPr>
        </p:nvSpPr>
        <p:spPr>
          <a:xfrm>
            <a:off x="396000" y="684000"/>
            <a:ext cx="8504559" cy="4130785"/>
          </a:xfrm>
          <a:prstGeom prst="rect">
            <a:avLst/>
          </a:prstGeom>
        </p:spPr>
        <p:txBody>
          <a:bodyPr lIns="0" tIns="0" rIns="0" bIns="0">
            <a:noAutofit/>
          </a:bodyPr>
          <a:lstStyle>
            <a:lvl1pPr marL="540000" indent="-540000">
              <a:defRPr/>
            </a:lvl1pPr>
            <a:lvl2pPr marL="1080000" indent="-540000">
              <a:buFontTx/>
              <a:buNone/>
              <a:defRPr/>
            </a:lvl2pPr>
            <a:lvl3pPr marL="1620000" indent="-540000">
              <a:buFontTx/>
              <a:buNone/>
              <a:defRPr/>
            </a:lvl3pPr>
            <a:lvl4pPr>
              <a:buFontTx/>
              <a:buNone/>
              <a:defRPr/>
            </a:lvl4pPr>
            <a:lvl5pPr>
              <a:buNone/>
              <a:defRPr/>
            </a:lvl5pPr>
          </a:lstStyle>
          <a:p>
            <a:pPr lvl="0"/>
            <a:r>
              <a:rPr lang="de-DE" dirty="0" smtClean="0"/>
              <a:t>Textmasterformate durch Klicken bearbeiten</a:t>
            </a:r>
          </a:p>
          <a:p>
            <a:pPr lvl="1"/>
            <a:r>
              <a:rPr lang="de-DE" dirty="0" smtClean="0"/>
              <a:t>Zweite Ebene</a:t>
            </a:r>
          </a:p>
          <a:p>
            <a:pPr lvl="2"/>
            <a:r>
              <a:rPr lang="de-DE" dirty="0" smtClean="0"/>
              <a:t>Dritte Ebene</a:t>
            </a:r>
          </a:p>
          <a:p>
            <a:pPr lvl="4"/>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Grafik 4" descr="Logo_Phil-Fak_DinA5_RGB.emf"/>
          <p:cNvPicPr>
            <a:picLocks noChangeAspect="1"/>
          </p:cNvPicPr>
          <p:nvPr userDrawn="1"/>
        </p:nvPicPr>
        <p:blipFill>
          <a:blip r:embed="rId9" cstate="print"/>
          <a:stretch>
            <a:fillRect/>
          </a:stretch>
        </p:blipFill>
        <p:spPr>
          <a:xfrm>
            <a:off x="7026111" y="187436"/>
            <a:ext cx="1900410" cy="526939"/>
          </a:xfrm>
          <a:prstGeom prst="rect">
            <a:avLst/>
          </a:prstGeom>
        </p:spPr>
      </p:pic>
      <p:sp>
        <p:nvSpPr>
          <p:cNvPr id="56" name="Rechteck 55"/>
          <p:cNvSpPr/>
          <p:nvPr userDrawn="1"/>
        </p:nvSpPr>
        <p:spPr>
          <a:xfrm>
            <a:off x="0" y="987573"/>
            <a:ext cx="194400" cy="972195"/>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eck 56"/>
          <p:cNvSpPr/>
          <p:nvPr userDrawn="1"/>
        </p:nvSpPr>
        <p:spPr>
          <a:xfrm>
            <a:off x="-1" y="1984722"/>
            <a:ext cx="194400" cy="9720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 bg1="lt1" tx1="dk1" bg2="lt2" tx2="dk2" accent1="accent1" accent2="accent2" accent3="accent3" accent4="accent4" accent5="accent5" accent6="accent6" hlink="hlink" folHlink="folHlink"/>
  <p:sldLayoutIdLst>
    <p:sldLayoutId id="2147483655" r:id="rId1"/>
    <p:sldLayoutId id="2147483662" r:id="rId2"/>
    <p:sldLayoutId id="2147483659" r:id="rId3"/>
    <p:sldLayoutId id="2147483658" r:id="rId4"/>
    <p:sldLayoutId id="2147483663" r:id="rId5"/>
    <p:sldLayoutId id="2147483660" r:id="rId6"/>
    <p:sldLayoutId id="2147483661" r:id="rId7"/>
  </p:sldLayoutIdLst>
  <p:hf hdr="0"/>
  <p:txStyles>
    <p:titleStyle>
      <a:lvl1pPr algn="l" defTabSz="914400" rtl="0" eaLnBrk="1" latinLnBrk="0" hangingPunct="1">
        <a:lnSpc>
          <a:spcPts val="3200"/>
        </a:lnSpc>
        <a:spcBef>
          <a:spcPct val="0"/>
        </a:spcBef>
        <a:buNone/>
        <a:defRPr sz="3200" b="1" kern="1200">
          <a:solidFill>
            <a:schemeClr val="bg1"/>
          </a:solidFill>
          <a:latin typeface="+mj-lt"/>
          <a:ea typeface="+mj-ea"/>
          <a:cs typeface="+mj-cs"/>
        </a:defRPr>
      </a:lvl1pPr>
    </p:titleStyle>
    <p:bodyStyle>
      <a:lvl1pPr marL="457200" indent="-457200" algn="l" defTabSz="914400" rtl="0" eaLnBrk="1" latinLnBrk="0" hangingPunct="1">
        <a:spcBef>
          <a:spcPct val="20000"/>
        </a:spcBef>
        <a:buFont typeface="+mj-lt"/>
        <a:buAutoNum type="arabicPeriod"/>
        <a:defRPr sz="24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Grafik 8" descr="Logo_Phil-Fak_DinA5_RGB.emf"/>
          <p:cNvPicPr>
            <a:picLocks noChangeAspect="1"/>
          </p:cNvPicPr>
          <p:nvPr userDrawn="1"/>
        </p:nvPicPr>
        <p:blipFill>
          <a:blip r:embed="rId4" cstate="print"/>
          <a:stretch>
            <a:fillRect/>
          </a:stretch>
        </p:blipFill>
        <p:spPr>
          <a:xfrm>
            <a:off x="7819068" y="96949"/>
            <a:ext cx="1174913" cy="325776"/>
          </a:xfrm>
          <a:prstGeom prst="rect">
            <a:avLst/>
          </a:prstGeom>
        </p:spPr>
      </p:pic>
      <p:sp>
        <p:nvSpPr>
          <p:cNvPr id="60" name="Rechteck 59"/>
          <p:cNvSpPr/>
          <p:nvPr userDrawn="1"/>
        </p:nvSpPr>
        <p:spPr>
          <a:xfrm>
            <a:off x="1" y="1489250"/>
            <a:ext cx="178593" cy="482425"/>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Rechteck 60"/>
          <p:cNvSpPr/>
          <p:nvPr userDrawn="1"/>
        </p:nvSpPr>
        <p:spPr>
          <a:xfrm>
            <a:off x="0" y="982043"/>
            <a:ext cx="178593" cy="482425"/>
          </a:xfrm>
          <a:prstGeom prst="rect">
            <a:avLst/>
          </a:prstGeom>
          <a:solidFill>
            <a:srgbClr val="C99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9" name="Freihandform 108"/>
          <p:cNvSpPr/>
          <p:nvPr userDrawn="1"/>
        </p:nvSpPr>
        <p:spPr>
          <a:xfrm>
            <a:off x="204789" y="493041"/>
            <a:ext cx="8941448" cy="4443289"/>
          </a:xfrm>
          <a:custGeom>
            <a:avLst/>
            <a:gdLst>
              <a:gd name="connsiteX0" fmla="*/ 719137 w 723900"/>
              <a:gd name="connsiteY0" fmla="*/ 0 h 721519"/>
              <a:gd name="connsiteX1" fmla="*/ 0 w 723900"/>
              <a:gd name="connsiteY1" fmla="*/ 0 h 721519"/>
              <a:gd name="connsiteX2" fmla="*/ 0 w 723900"/>
              <a:gd name="connsiteY2" fmla="*/ 721519 h 721519"/>
              <a:gd name="connsiteX3" fmla="*/ 723900 w 723900"/>
              <a:gd name="connsiteY3" fmla="*/ 721519 h 721519"/>
              <a:gd name="connsiteX4" fmla="*/ 685800 w 723900"/>
              <a:gd name="connsiteY4" fmla="*/ 721519 h 721519"/>
              <a:gd name="connsiteX0" fmla="*/ 723719 w 723900"/>
              <a:gd name="connsiteY0" fmla="*/ 0 h 721519"/>
              <a:gd name="connsiteX1" fmla="*/ 0 w 723900"/>
              <a:gd name="connsiteY1" fmla="*/ 0 h 721519"/>
              <a:gd name="connsiteX2" fmla="*/ 0 w 723900"/>
              <a:gd name="connsiteY2" fmla="*/ 721519 h 721519"/>
              <a:gd name="connsiteX3" fmla="*/ 723900 w 723900"/>
              <a:gd name="connsiteY3" fmla="*/ 721519 h 721519"/>
              <a:gd name="connsiteX4" fmla="*/ 685800 w 723900"/>
              <a:gd name="connsiteY4" fmla="*/ 721519 h 721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900" h="721519">
                <a:moveTo>
                  <a:pt x="723719" y="0"/>
                </a:moveTo>
                <a:lnTo>
                  <a:pt x="0" y="0"/>
                </a:lnTo>
                <a:lnTo>
                  <a:pt x="0" y="721519"/>
                </a:lnTo>
                <a:lnTo>
                  <a:pt x="723900" y="721519"/>
                </a:lnTo>
                <a:lnTo>
                  <a:pt x="685800" y="721519"/>
                </a:lnTo>
              </a:path>
            </a:pathLst>
          </a:custGeom>
          <a:ln>
            <a:solidFill>
              <a:srgbClr val="00386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7" name="Fußzeilenplatzhalter 116"/>
          <p:cNvSpPr>
            <a:spLocks noGrp="1"/>
          </p:cNvSpPr>
          <p:nvPr>
            <p:ph type="ftr" sz="quarter" idx="3"/>
          </p:nvPr>
        </p:nvSpPr>
        <p:spPr>
          <a:xfrm>
            <a:off x="205970" y="4950000"/>
            <a:ext cx="6120000" cy="144351"/>
          </a:xfrm>
          <a:prstGeom prst="rect">
            <a:avLst/>
          </a:prstGeom>
        </p:spPr>
        <p:txBody>
          <a:bodyPr vert="horz" lIns="0" tIns="0" rIns="0" bIns="0" rtlCol="0" anchor="t" anchorCtr="0"/>
          <a:lstStyle>
            <a:lvl1pPr algn="l">
              <a:defRPr sz="900">
                <a:solidFill>
                  <a:srgbClr val="003865"/>
                </a:solidFill>
              </a:defRPr>
            </a:lvl1pPr>
          </a:lstStyle>
          <a:p>
            <a:endParaRPr lang="de-DE" dirty="0"/>
          </a:p>
        </p:txBody>
      </p:sp>
      <p:sp>
        <p:nvSpPr>
          <p:cNvPr id="118" name="Datumsplatzhalter 117"/>
          <p:cNvSpPr>
            <a:spLocks noGrp="1"/>
          </p:cNvSpPr>
          <p:nvPr>
            <p:ph type="dt" sz="half" idx="2"/>
          </p:nvPr>
        </p:nvSpPr>
        <p:spPr>
          <a:xfrm>
            <a:off x="6809840" y="4950000"/>
            <a:ext cx="1080000" cy="144000"/>
          </a:xfrm>
          <a:prstGeom prst="rect">
            <a:avLst/>
          </a:prstGeom>
        </p:spPr>
        <p:txBody>
          <a:bodyPr vert="horz" lIns="0" tIns="0" rIns="0" bIns="0" rtlCol="0" anchor="t" anchorCtr="0"/>
          <a:lstStyle>
            <a:lvl1pPr algn="l">
              <a:defRPr sz="900">
                <a:solidFill>
                  <a:srgbClr val="003865"/>
                </a:solidFill>
              </a:defRPr>
            </a:lvl1pPr>
          </a:lstStyle>
          <a:p>
            <a:fld id="{19897481-951F-4419-A5F8-AF5DFFB3703E}" type="datetime1">
              <a:rPr lang="de-DE" smtClean="0"/>
              <a:t>27.09.2022</a:t>
            </a:fld>
            <a:endParaRPr lang="de-DE" dirty="0"/>
          </a:p>
        </p:txBody>
      </p:sp>
      <p:sp>
        <p:nvSpPr>
          <p:cNvPr id="119" name="Foliennummernplatzhalter 118"/>
          <p:cNvSpPr>
            <a:spLocks noGrp="1"/>
          </p:cNvSpPr>
          <p:nvPr>
            <p:ph type="sldNum" sz="quarter" idx="4"/>
          </p:nvPr>
        </p:nvSpPr>
        <p:spPr>
          <a:xfrm>
            <a:off x="8227255" y="4950000"/>
            <a:ext cx="720000" cy="144000"/>
          </a:xfrm>
          <a:prstGeom prst="rect">
            <a:avLst/>
          </a:prstGeom>
        </p:spPr>
        <p:txBody>
          <a:bodyPr vert="horz" lIns="0" tIns="0" rIns="0" bIns="0" rtlCol="0" anchor="t" anchorCtr="0"/>
          <a:lstStyle>
            <a:lvl1pPr algn="r">
              <a:defRPr sz="900">
                <a:solidFill>
                  <a:srgbClr val="003865"/>
                </a:solidFill>
              </a:defRPr>
            </a:lvl1pPr>
          </a:lstStyle>
          <a:p>
            <a:fld id="{0759437E-DD65-47AE-A718-65B9481C0A9E}"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514350" indent="-514350" algn="l" defTabSz="914400" rtl="0" eaLnBrk="1" latinLnBrk="0" hangingPunct="1">
        <a:spcBef>
          <a:spcPct val="20000"/>
        </a:spcBef>
        <a:buFont typeface="+mj-lt"/>
        <a:buAutoNum type="arabicPeriod"/>
        <a:defRPr lang="de-DE" sz="3200" b="1" kern="1200" dirty="0" smtClean="0">
          <a:solidFill>
            <a:srgbClr val="003865"/>
          </a:solidFill>
          <a:latin typeface="+mn-lt"/>
          <a:ea typeface="+mn-ea"/>
          <a:cs typeface="+mn-cs"/>
        </a:defRPr>
      </a:lvl1pPr>
      <a:lvl2pPr marL="971550" indent="-514350" algn="l" defTabSz="914400" rtl="0" eaLnBrk="1" latinLnBrk="0" hangingPunct="1">
        <a:spcBef>
          <a:spcPct val="20000"/>
        </a:spcBef>
        <a:buFont typeface="+mj-lt"/>
        <a:buAutoNum type="arabicPeriod"/>
        <a:defRPr sz="2800" kern="1200">
          <a:solidFill>
            <a:srgbClr val="003865"/>
          </a:solidFill>
          <a:latin typeface="+mn-lt"/>
          <a:ea typeface="+mn-ea"/>
          <a:cs typeface="+mn-cs"/>
        </a:defRPr>
      </a:lvl2pPr>
      <a:lvl3pPr marL="1371600" indent="-457200" algn="l" defTabSz="914400" rtl="0" eaLnBrk="1" latinLnBrk="0" hangingPunct="1">
        <a:spcBef>
          <a:spcPct val="20000"/>
        </a:spcBef>
        <a:buFont typeface="+mj-lt"/>
        <a:buAutoNum type="arabicPeriod"/>
        <a:defRPr sz="2400" kern="1200">
          <a:solidFill>
            <a:srgbClr val="00386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3865"/>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386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gerhard.karner@fau.de"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hyperlink" Target="https://www.theologie.fau.de/studium/sprachenunterricht/"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www.studienbegleitung-elkb.de/" TargetMode="External"/><Relationship Id="rId2" Type="http://schemas.openxmlformats.org/officeDocument/2006/relationships/hyperlink" Target="https://www.pfarrer-in-bayern.de/anwarterinnenliste-83.php"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e-DE" dirty="0" smtClean="0"/>
              <a:t>Studieninformationstage September 2022</a:t>
            </a:r>
            <a:endParaRPr lang="de-DE" dirty="0"/>
          </a:p>
        </p:txBody>
      </p:sp>
      <p:sp>
        <p:nvSpPr>
          <p:cNvPr id="5" name="Untertitel 4"/>
          <p:cNvSpPr>
            <a:spLocks noGrp="1"/>
          </p:cNvSpPr>
          <p:nvPr>
            <p:ph type="subTitle" idx="1"/>
          </p:nvPr>
        </p:nvSpPr>
        <p:spPr/>
        <p:txBody>
          <a:bodyPr/>
          <a:lstStyle/>
          <a:p>
            <a:r>
              <a:rPr lang="de-DE" dirty="0" smtClean="0"/>
              <a:t>Evangelische Theologie</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quarter" idx="13"/>
          </p:nvPr>
        </p:nvSpPr>
        <p:spPr/>
        <p:txBody>
          <a:bodyPr/>
          <a:lstStyle/>
          <a:p>
            <a:r>
              <a:rPr lang="de-DE" sz="1600" dirty="0" smtClean="0"/>
              <a:t>Studienorte und Abschlüsse</a:t>
            </a:r>
          </a:p>
          <a:p>
            <a:pPr marL="0" indent="0">
              <a:buNone/>
            </a:pPr>
            <a:endParaRPr lang="de-DE" sz="1400" b="0" dirty="0"/>
          </a:p>
          <a:p>
            <a:pPr marL="0" indent="0">
              <a:buNone/>
            </a:pPr>
            <a:r>
              <a:rPr lang="de-DE" sz="1400" b="0" dirty="0" smtClean="0"/>
              <a:t>Evangelische Theologie ist wegen seines Umfangs und seiner vielen Disziplinen ein </a:t>
            </a:r>
            <a:r>
              <a:rPr lang="de-DE" sz="1400" dirty="0" smtClean="0"/>
              <a:t>Ein-Fach-Studium</a:t>
            </a:r>
            <a:r>
              <a:rPr lang="de-DE" sz="1400" b="0" dirty="0" smtClean="0"/>
              <a:t>, </a:t>
            </a:r>
          </a:p>
          <a:p>
            <a:pPr marL="0" indent="0">
              <a:buNone/>
            </a:pPr>
            <a:r>
              <a:rPr lang="de-DE" sz="1400" b="0" dirty="0" smtClean="0"/>
              <a:t>d. h. es wird nicht mit einem zweiten Studienfach kombiniert.</a:t>
            </a:r>
          </a:p>
          <a:p>
            <a:pPr marL="0" indent="0">
              <a:buNone/>
            </a:pPr>
            <a:r>
              <a:rPr lang="de-DE" sz="1400" b="0" dirty="0" smtClean="0"/>
              <a:t>Die möglichen Abschlüsse sind </a:t>
            </a:r>
          </a:p>
          <a:p>
            <a:pPr marL="285750" indent="-285750">
              <a:buFontTx/>
              <a:buChar char="-"/>
            </a:pPr>
            <a:r>
              <a:rPr lang="de-DE" sz="1400" b="0" dirty="0" smtClean="0"/>
              <a:t>Kirchliches Examen (das </a:t>
            </a:r>
            <a:r>
              <a:rPr lang="de-DE" sz="1400" b="0" dirty="0"/>
              <a:t>E</a:t>
            </a:r>
            <a:r>
              <a:rPr lang="de-DE" sz="1400" b="0" dirty="0" smtClean="0"/>
              <a:t>xamen wird von einer </a:t>
            </a:r>
            <a:r>
              <a:rPr lang="de-DE" sz="1400" b="0" dirty="0"/>
              <a:t>L</a:t>
            </a:r>
            <a:r>
              <a:rPr lang="de-DE" sz="1400" b="0" dirty="0" smtClean="0"/>
              <a:t>andeskirche abgenommen)</a:t>
            </a:r>
          </a:p>
          <a:p>
            <a:pPr marL="285750" indent="-285750">
              <a:buFontTx/>
              <a:buChar char="-"/>
            </a:pPr>
            <a:r>
              <a:rPr lang="de-DE" sz="1400" b="0" dirty="0" smtClean="0"/>
              <a:t>Magister/Magistra </a:t>
            </a:r>
            <a:r>
              <a:rPr lang="de-DE" sz="1400" b="0" dirty="0" err="1" smtClean="0"/>
              <a:t>theologiae</a:t>
            </a:r>
            <a:r>
              <a:rPr lang="de-DE" sz="1400" b="0" dirty="0" smtClean="0"/>
              <a:t> (das Examen wird an der </a:t>
            </a:r>
            <a:r>
              <a:rPr lang="de-DE" sz="1400" b="0" dirty="0"/>
              <a:t>H</a:t>
            </a:r>
            <a:r>
              <a:rPr lang="de-DE" sz="1400" b="0" dirty="0" smtClean="0"/>
              <a:t>ochschule abgelegt)</a:t>
            </a:r>
          </a:p>
          <a:p>
            <a:pPr marL="285750" indent="-285750">
              <a:buFontTx/>
              <a:buChar char="-"/>
            </a:pPr>
            <a:endParaRPr lang="de-DE" sz="1400" b="0" dirty="0"/>
          </a:p>
          <a:p>
            <a:pPr marL="0" indent="0">
              <a:buNone/>
            </a:pPr>
            <a:r>
              <a:rPr lang="de-DE" sz="1400" b="0" dirty="0" smtClean="0"/>
              <a:t>Evangelische Theologie wird an folgenden Studienorten in Bayern angeboten</a:t>
            </a:r>
          </a:p>
          <a:p>
            <a:pPr marL="285750" indent="-285750">
              <a:buFontTx/>
              <a:buChar char="-"/>
            </a:pPr>
            <a:r>
              <a:rPr lang="de-DE" sz="1400" b="0" dirty="0" smtClean="0"/>
              <a:t>Erlangen</a:t>
            </a:r>
          </a:p>
          <a:p>
            <a:pPr marL="285750" indent="-285750">
              <a:buFontTx/>
              <a:buChar char="-"/>
            </a:pPr>
            <a:r>
              <a:rPr lang="de-DE" sz="1400" b="0" dirty="0" err="1" smtClean="0"/>
              <a:t>Neuendettelsau</a:t>
            </a:r>
            <a:r>
              <a:rPr lang="de-DE" sz="1400" b="0" dirty="0" smtClean="0"/>
              <a:t> (</a:t>
            </a:r>
            <a:r>
              <a:rPr lang="de-DE" sz="1400" b="0" dirty="0"/>
              <a:t>K</a:t>
            </a:r>
            <a:r>
              <a:rPr lang="de-DE" sz="1400" b="0" dirty="0" smtClean="0"/>
              <a:t>irchliche Hochschule; der </a:t>
            </a:r>
            <a:r>
              <a:rPr lang="de-DE" sz="1400" b="0" dirty="0"/>
              <a:t>A</a:t>
            </a:r>
            <a:r>
              <a:rPr lang="de-DE" sz="1400" b="0" dirty="0" smtClean="0"/>
              <a:t>bschluss Magister/Magistra ist hier nicht möglich)</a:t>
            </a:r>
          </a:p>
          <a:p>
            <a:pPr marL="285750" indent="-285750">
              <a:buFontTx/>
              <a:buChar char="-"/>
            </a:pPr>
            <a:r>
              <a:rPr lang="de-DE" sz="1400" b="0" dirty="0" smtClean="0"/>
              <a:t>München</a:t>
            </a:r>
          </a:p>
          <a:p>
            <a:pPr marL="285750" indent="-285750">
              <a:buFontTx/>
              <a:buChar char="-"/>
            </a:pPr>
            <a:endParaRPr lang="de-DE" sz="1400" b="0" dirty="0"/>
          </a:p>
          <a:p>
            <a:pPr marL="0" indent="0">
              <a:buNone/>
            </a:pPr>
            <a:r>
              <a:rPr lang="de-DE" sz="1200" b="0" dirty="0" smtClean="0">
                <a:solidFill>
                  <a:srgbClr val="FF0000"/>
                </a:solidFill>
              </a:rPr>
              <a:t>Ansprechpartner und Studienberater in Erlangen: </a:t>
            </a:r>
            <a:r>
              <a:rPr lang="de-DE" sz="1200" b="0" dirty="0">
                <a:solidFill>
                  <a:srgbClr val="FF0000"/>
                </a:solidFill>
              </a:rPr>
              <a:t>D</a:t>
            </a:r>
            <a:r>
              <a:rPr lang="de-DE" sz="1200" b="0" dirty="0" smtClean="0">
                <a:solidFill>
                  <a:srgbClr val="FF0000"/>
                </a:solidFill>
              </a:rPr>
              <a:t>r. </a:t>
            </a:r>
            <a:r>
              <a:rPr lang="de-DE" sz="1200" b="0" dirty="0">
                <a:solidFill>
                  <a:srgbClr val="FF0000"/>
                </a:solidFill>
              </a:rPr>
              <a:t>G</a:t>
            </a:r>
            <a:r>
              <a:rPr lang="de-DE" sz="1200" b="0" dirty="0" smtClean="0">
                <a:solidFill>
                  <a:srgbClr val="FF0000"/>
                </a:solidFill>
              </a:rPr>
              <a:t>erhard Karner (</a:t>
            </a:r>
            <a:r>
              <a:rPr lang="de-DE" sz="1200" b="0" dirty="0" smtClean="0">
                <a:solidFill>
                  <a:srgbClr val="FF0000"/>
                </a:solidFill>
                <a:hlinkClick r:id="rId2"/>
              </a:rPr>
              <a:t>gerhard.karner@fau.de</a:t>
            </a:r>
            <a:r>
              <a:rPr lang="de-DE" sz="1200" b="0" dirty="0" smtClean="0">
                <a:solidFill>
                  <a:srgbClr val="FF0000"/>
                </a:solidFill>
              </a:rPr>
              <a:t>) Tel.: 09131/8522465</a:t>
            </a:r>
            <a:endParaRPr lang="de-DE" sz="1200" b="0" dirty="0">
              <a:solidFill>
                <a:srgbClr val="FF0000"/>
              </a:solidFill>
            </a:endParaRPr>
          </a:p>
        </p:txBody>
      </p:sp>
      <p:sp>
        <p:nvSpPr>
          <p:cNvPr id="13" name="Datumsplatzhalter 12"/>
          <p:cNvSpPr>
            <a:spLocks noGrp="1"/>
          </p:cNvSpPr>
          <p:nvPr>
            <p:ph type="dt" sz="half" idx="14"/>
          </p:nvPr>
        </p:nvSpPr>
        <p:spPr/>
        <p:txBody>
          <a:bodyPr/>
          <a:lstStyle/>
          <a:p>
            <a:fld id="{63E565D4-D409-42B5-98AD-51F94E1EB46D}" type="datetime1">
              <a:rPr lang="de-DE" smtClean="0"/>
              <a:t>27.09.2022</a:t>
            </a:fld>
            <a:endParaRPr lang="de-DE" dirty="0"/>
          </a:p>
        </p:txBody>
      </p:sp>
      <p:sp>
        <p:nvSpPr>
          <p:cNvPr id="14" name="Foliennummernplatzhalter 13"/>
          <p:cNvSpPr>
            <a:spLocks noGrp="1"/>
          </p:cNvSpPr>
          <p:nvPr>
            <p:ph type="sldNum" sz="quarter" idx="15"/>
          </p:nvPr>
        </p:nvSpPr>
        <p:spPr/>
        <p:txBody>
          <a:bodyPr/>
          <a:lstStyle/>
          <a:p>
            <a:fld id="{0759437E-DD65-47AE-A718-65B9481C0A9E}" type="slidenum">
              <a:rPr lang="de-DE" smtClean="0"/>
              <a:pPr/>
              <a:t>2</a:t>
            </a:fld>
            <a:endParaRPr lang="de-DE" dirty="0"/>
          </a:p>
        </p:txBody>
      </p:sp>
      <p:sp>
        <p:nvSpPr>
          <p:cNvPr id="15" name="Fußzeilenplatzhalter 14"/>
          <p:cNvSpPr>
            <a:spLocks noGrp="1"/>
          </p:cNvSpPr>
          <p:nvPr>
            <p:ph type="ftr" sz="quarter" idx="16"/>
          </p:nvPr>
        </p:nvSpPr>
        <p:spPr/>
        <p:txBody>
          <a:bodyPr/>
          <a:lstStyle/>
          <a:p>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quarter" idx="13"/>
          </p:nvPr>
        </p:nvSpPr>
        <p:spPr/>
        <p:txBody>
          <a:bodyPr/>
          <a:lstStyle/>
          <a:p>
            <a:pPr marL="0" indent="0">
              <a:buNone/>
            </a:pPr>
            <a:r>
              <a:rPr lang="de-DE" sz="1600" dirty="0" smtClean="0"/>
              <a:t>2. Grundlagen des Theologiestudiums</a:t>
            </a:r>
          </a:p>
          <a:p>
            <a:pPr marL="0" indent="0">
              <a:buNone/>
            </a:pPr>
            <a:endParaRPr lang="de-DE" sz="1600" dirty="0"/>
          </a:p>
          <a:p>
            <a:pPr marL="0" indent="0">
              <a:buNone/>
            </a:pPr>
            <a:r>
              <a:rPr lang="de-DE" sz="1200" b="0" dirty="0" smtClean="0"/>
              <a:t>Das </a:t>
            </a:r>
            <a:r>
              <a:rPr lang="de-DE" sz="1200" b="0" dirty="0"/>
              <a:t>S</a:t>
            </a:r>
            <a:r>
              <a:rPr lang="de-DE" sz="1200" b="0" dirty="0" smtClean="0"/>
              <a:t>tudium der Theologie erfordert </a:t>
            </a:r>
            <a:r>
              <a:rPr lang="de-DE" sz="1200" dirty="0" smtClean="0"/>
              <a:t>grundlegende Kenntnisse </a:t>
            </a:r>
            <a:r>
              <a:rPr lang="de-DE" sz="1200" b="0" dirty="0" smtClean="0"/>
              <a:t>im Bereich der Bibelkunde, der biblischen Sprachen und der Philosophiegeschichte. Die erforderlichen Kenntnisse der biblischen Grundsprachen und der Bibelkunde werden (sofern nicht schon vorhanden) vor allem in der Studieneingangsphase erworben:</a:t>
            </a:r>
          </a:p>
          <a:p>
            <a:pPr marL="0" indent="0">
              <a:buNone/>
            </a:pPr>
            <a:endParaRPr lang="de-DE" sz="1200" b="0" dirty="0" smtClean="0"/>
          </a:p>
          <a:p>
            <a:pPr marL="171450" indent="-171450">
              <a:lnSpc>
                <a:spcPct val="150000"/>
              </a:lnSpc>
              <a:buFontTx/>
              <a:buChar char="-"/>
            </a:pPr>
            <a:r>
              <a:rPr lang="de-DE" sz="1200" dirty="0" err="1" smtClean="0"/>
              <a:t>Biblicum</a:t>
            </a:r>
            <a:r>
              <a:rPr lang="de-DE" sz="1200" dirty="0" smtClean="0"/>
              <a:t>: </a:t>
            </a:r>
            <a:r>
              <a:rPr lang="de-DE" sz="1200" b="0" dirty="0" smtClean="0"/>
              <a:t>Breite </a:t>
            </a:r>
            <a:r>
              <a:rPr lang="de-DE" sz="1200" b="0" dirty="0" err="1" smtClean="0"/>
              <a:t>bibelkundliche</a:t>
            </a:r>
            <a:r>
              <a:rPr lang="de-DE" sz="1200" b="0" dirty="0" smtClean="0"/>
              <a:t> Kenntnisse des Alten und Neuen Testaments</a:t>
            </a:r>
          </a:p>
          <a:p>
            <a:pPr marL="171450" indent="-171450">
              <a:lnSpc>
                <a:spcPct val="150000"/>
              </a:lnSpc>
              <a:buFontTx/>
              <a:buChar char="-"/>
            </a:pPr>
            <a:r>
              <a:rPr lang="de-DE" sz="1200" dirty="0" err="1" smtClean="0"/>
              <a:t>Philosophicum</a:t>
            </a:r>
            <a:r>
              <a:rPr lang="de-DE" sz="1200" b="0" dirty="0" smtClean="0"/>
              <a:t>: Überblick über die Philosophiegeschichte</a:t>
            </a:r>
          </a:p>
          <a:p>
            <a:pPr marL="171450" indent="-171450">
              <a:lnSpc>
                <a:spcPct val="150000"/>
              </a:lnSpc>
              <a:buFontTx/>
              <a:buChar char="-"/>
            </a:pPr>
            <a:r>
              <a:rPr lang="de-DE" sz="1200" dirty="0" smtClean="0"/>
              <a:t>Sprachen</a:t>
            </a:r>
            <a:r>
              <a:rPr lang="de-DE" sz="1200" b="0" dirty="0" smtClean="0"/>
              <a:t>: Ausreichende Kenntnisse in Hebräisch, (klassischem) Griechisch und Latein</a:t>
            </a:r>
          </a:p>
          <a:p>
            <a:pPr marL="171450" indent="-171450">
              <a:buFontTx/>
              <a:buChar char="-"/>
            </a:pPr>
            <a:endParaRPr lang="de-DE" sz="1200" b="0" dirty="0"/>
          </a:p>
          <a:p>
            <a:pPr marL="0" indent="0">
              <a:buNone/>
            </a:pPr>
            <a:r>
              <a:rPr lang="de-DE" sz="1200" b="0" dirty="0">
                <a:solidFill>
                  <a:srgbClr val="FF0000"/>
                </a:solidFill>
              </a:rPr>
              <a:t>Informationen zu dem breiten Angebot an </a:t>
            </a:r>
            <a:r>
              <a:rPr lang="de-DE" sz="1200" b="0" dirty="0" smtClean="0">
                <a:solidFill>
                  <a:srgbClr val="FF0000"/>
                </a:solidFill>
              </a:rPr>
              <a:t>Sprachkursen während der Vorlesungszeit und in den Semesterferien </a:t>
            </a:r>
            <a:r>
              <a:rPr lang="de-DE" sz="1200" b="0" dirty="0">
                <a:solidFill>
                  <a:srgbClr val="FF0000"/>
                </a:solidFill>
              </a:rPr>
              <a:t>wie zu dem gesamten Studium finden sich </a:t>
            </a:r>
            <a:r>
              <a:rPr lang="de-DE" sz="1200" b="0" dirty="0" smtClean="0">
                <a:solidFill>
                  <a:srgbClr val="FF0000"/>
                </a:solidFill>
              </a:rPr>
              <a:t>unter: </a:t>
            </a:r>
            <a:r>
              <a:rPr lang="de-DE" sz="1200" b="0" dirty="0" smtClean="0">
                <a:solidFill>
                  <a:srgbClr val="FF0000"/>
                </a:solidFill>
                <a:hlinkClick r:id="rId2"/>
              </a:rPr>
              <a:t>https</a:t>
            </a:r>
            <a:r>
              <a:rPr lang="de-DE" sz="1200" b="0" dirty="0">
                <a:solidFill>
                  <a:srgbClr val="FF0000"/>
                </a:solidFill>
                <a:hlinkClick r:id="rId2"/>
              </a:rPr>
              <a:t>://www.theologie.fau.de/studium/sprachenunterricht/</a:t>
            </a:r>
            <a:endParaRPr lang="de-DE" sz="1200" b="0" dirty="0">
              <a:solidFill>
                <a:srgbClr val="FF0000"/>
              </a:solidFill>
            </a:endParaRPr>
          </a:p>
        </p:txBody>
      </p:sp>
      <p:sp>
        <p:nvSpPr>
          <p:cNvPr id="13" name="Datumsplatzhalter 12"/>
          <p:cNvSpPr>
            <a:spLocks noGrp="1"/>
          </p:cNvSpPr>
          <p:nvPr>
            <p:ph type="dt" sz="half" idx="14"/>
          </p:nvPr>
        </p:nvSpPr>
        <p:spPr/>
        <p:txBody>
          <a:bodyPr/>
          <a:lstStyle/>
          <a:p>
            <a:fld id="{63E565D4-D409-42B5-98AD-51F94E1EB46D}" type="datetime1">
              <a:rPr lang="de-DE" smtClean="0"/>
              <a:t>27.09.2022</a:t>
            </a:fld>
            <a:endParaRPr lang="de-DE" dirty="0"/>
          </a:p>
        </p:txBody>
      </p:sp>
      <p:sp>
        <p:nvSpPr>
          <p:cNvPr id="14" name="Foliennummernplatzhalter 13"/>
          <p:cNvSpPr>
            <a:spLocks noGrp="1"/>
          </p:cNvSpPr>
          <p:nvPr>
            <p:ph type="sldNum" sz="quarter" idx="15"/>
          </p:nvPr>
        </p:nvSpPr>
        <p:spPr/>
        <p:txBody>
          <a:bodyPr/>
          <a:lstStyle/>
          <a:p>
            <a:fld id="{0759437E-DD65-47AE-A718-65B9481C0A9E}" type="slidenum">
              <a:rPr lang="de-DE" smtClean="0"/>
              <a:pPr/>
              <a:t>3</a:t>
            </a:fld>
            <a:endParaRPr lang="de-DE" dirty="0"/>
          </a:p>
        </p:txBody>
      </p:sp>
      <p:sp>
        <p:nvSpPr>
          <p:cNvPr id="15" name="Fußzeilenplatzhalter 14"/>
          <p:cNvSpPr>
            <a:spLocks noGrp="1"/>
          </p:cNvSpPr>
          <p:nvPr>
            <p:ph type="ftr" sz="quarter" idx="16"/>
          </p:nvPr>
        </p:nvSpPr>
        <p:spPr/>
        <p:txBody>
          <a:bodyPr/>
          <a:lstStyle/>
          <a:p>
            <a:endParaRPr lang="de-DE" dirty="0"/>
          </a:p>
        </p:txBody>
      </p:sp>
    </p:spTree>
    <p:extLst>
      <p:ext uri="{BB962C8B-B14F-4D97-AF65-F5344CB8AC3E}">
        <p14:creationId xmlns:p14="http://schemas.microsoft.com/office/powerpoint/2010/main" val="3546262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quarter" idx="13"/>
          </p:nvPr>
        </p:nvSpPr>
        <p:spPr/>
        <p:txBody>
          <a:bodyPr/>
          <a:lstStyle/>
          <a:p>
            <a:pPr marL="0" indent="0">
              <a:buNone/>
            </a:pPr>
            <a:r>
              <a:rPr lang="de-DE" sz="1600" dirty="0"/>
              <a:t>3</a:t>
            </a:r>
            <a:r>
              <a:rPr lang="de-DE" sz="1600" dirty="0" smtClean="0"/>
              <a:t>. Die Einzeldisziplinen des Theologiestudiums</a:t>
            </a:r>
          </a:p>
          <a:p>
            <a:pPr marL="0" indent="0">
              <a:buNone/>
            </a:pPr>
            <a:endParaRPr lang="de-DE" sz="1400" dirty="0"/>
          </a:p>
          <a:p>
            <a:pPr marL="285750" indent="-285750">
              <a:buFontTx/>
              <a:buChar char="-"/>
            </a:pPr>
            <a:r>
              <a:rPr lang="de-DE" sz="1400" b="0" dirty="0" smtClean="0"/>
              <a:t>Altes Testament</a:t>
            </a:r>
          </a:p>
          <a:p>
            <a:pPr marL="285750" indent="-285750">
              <a:buFontTx/>
              <a:buChar char="-"/>
            </a:pPr>
            <a:r>
              <a:rPr lang="de-DE" sz="1400" b="0" dirty="0" smtClean="0"/>
              <a:t>Neues Testament</a:t>
            </a:r>
          </a:p>
          <a:p>
            <a:pPr marL="285750" indent="-285750">
              <a:buFontTx/>
              <a:buChar char="-"/>
            </a:pPr>
            <a:r>
              <a:rPr lang="de-DE" sz="1400" b="0" dirty="0" smtClean="0"/>
              <a:t>Kirchengeschichte</a:t>
            </a:r>
          </a:p>
          <a:p>
            <a:pPr marL="285750" indent="-285750">
              <a:buFontTx/>
              <a:buChar char="-"/>
            </a:pPr>
            <a:r>
              <a:rPr lang="de-DE" sz="1400" b="0" dirty="0" smtClean="0"/>
              <a:t>Systematische Theologie mit den beiden Teildisziplinen</a:t>
            </a:r>
          </a:p>
          <a:p>
            <a:pPr marL="0" indent="0">
              <a:buNone/>
            </a:pPr>
            <a:r>
              <a:rPr lang="de-DE" sz="1400" b="0" dirty="0" smtClean="0"/>
              <a:t>	- Dogmatik</a:t>
            </a:r>
          </a:p>
          <a:p>
            <a:pPr marL="0" indent="0">
              <a:buNone/>
            </a:pPr>
            <a:r>
              <a:rPr lang="de-DE" sz="1400" b="0" dirty="0" smtClean="0"/>
              <a:t>	- Ethik</a:t>
            </a:r>
          </a:p>
          <a:p>
            <a:pPr marL="285750" indent="-285750">
              <a:buFontTx/>
              <a:buChar char="-"/>
            </a:pPr>
            <a:r>
              <a:rPr lang="de-DE" sz="1400" b="0" dirty="0" smtClean="0"/>
              <a:t>Religionswissenschaft und Interkulturelle Theologie</a:t>
            </a:r>
          </a:p>
          <a:p>
            <a:pPr marL="285750" indent="-285750">
              <a:buFontTx/>
              <a:buChar char="-"/>
            </a:pPr>
            <a:r>
              <a:rPr lang="de-DE" sz="1400" b="0" dirty="0" smtClean="0"/>
              <a:t>Praktische Theologie</a:t>
            </a:r>
          </a:p>
          <a:p>
            <a:pPr marL="285750" indent="-285750">
              <a:buFontTx/>
              <a:buChar char="-"/>
            </a:pPr>
            <a:endParaRPr lang="de-DE" sz="1400" b="0" dirty="0"/>
          </a:p>
          <a:p>
            <a:pPr marL="0" indent="0">
              <a:buNone/>
            </a:pPr>
            <a:r>
              <a:rPr lang="de-DE" sz="1400" b="0" dirty="0"/>
              <a:t>Darüber hinaus </a:t>
            </a:r>
            <a:r>
              <a:rPr lang="de-DE" sz="1400" b="0" dirty="0" smtClean="0"/>
              <a:t>werden – was in Deutschland einzigartig ist </a:t>
            </a:r>
            <a:r>
              <a:rPr lang="de-DE" sz="1400" b="0" dirty="0"/>
              <a:t>– </a:t>
            </a:r>
            <a:r>
              <a:rPr lang="de-DE" sz="1400" b="0" dirty="0" smtClean="0"/>
              <a:t>in </a:t>
            </a:r>
            <a:r>
              <a:rPr lang="de-DE" sz="1400" b="0" dirty="0"/>
              <a:t>Erlangen noch folgende Fächer angeboten:</a:t>
            </a:r>
          </a:p>
          <a:p>
            <a:pPr marL="0" indent="0">
              <a:buNone/>
            </a:pPr>
            <a:r>
              <a:rPr lang="de-DE" sz="1400" b="0" dirty="0"/>
              <a:t>- Geschichte und Theologie des christlichen Ostens</a:t>
            </a:r>
          </a:p>
          <a:p>
            <a:pPr marL="0" indent="0">
              <a:buNone/>
            </a:pPr>
            <a:r>
              <a:rPr lang="de-DE" sz="1400" b="0" dirty="0"/>
              <a:t>- Christliche Publizistik</a:t>
            </a:r>
          </a:p>
          <a:p>
            <a:pPr marL="0" indent="0">
              <a:buNone/>
            </a:pPr>
            <a:r>
              <a:rPr lang="de-DE" sz="1400" b="0" dirty="0"/>
              <a:t>- Christliche Archäologie</a:t>
            </a:r>
          </a:p>
          <a:p>
            <a:pPr marL="0" indent="0">
              <a:buNone/>
            </a:pPr>
            <a:r>
              <a:rPr lang="de-DE" sz="1400" b="0" dirty="0"/>
              <a:t>- Kirchenmusik</a:t>
            </a:r>
          </a:p>
          <a:p>
            <a:pPr marL="285750" indent="-285750">
              <a:buFontTx/>
              <a:buChar char="-"/>
            </a:pPr>
            <a:endParaRPr lang="de-DE" sz="1600" b="0" dirty="0" smtClean="0"/>
          </a:p>
          <a:p>
            <a:pPr marL="0" indent="0">
              <a:buNone/>
            </a:pPr>
            <a:endParaRPr lang="de-DE" sz="1600" dirty="0"/>
          </a:p>
          <a:p>
            <a:pPr marL="0" indent="0">
              <a:buNone/>
            </a:pPr>
            <a:endParaRPr lang="de-DE" sz="1200" b="0" dirty="0" smtClean="0"/>
          </a:p>
          <a:p>
            <a:pPr marL="0" indent="0">
              <a:buNone/>
            </a:pPr>
            <a:endParaRPr lang="de-DE" sz="1400" b="0" dirty="0"/>
          </a:p>
        </p:txBody>
      </p:sp>
      <p:sp>
        <p:nvSpPr>
          <p:cNvPr id="13" name="Datumsplatzhalter 12"/>
          <p:cNvSpPr>
            <a:spLocks noGrp="1"/>
          </p:cNvSpPr>
          <p:nvPr>
            <p:ph type="dt" sz="half" idx="14"/>
          </p:nvPr>
        </p:nvSpPr>
        <p:spPr/>
        <p:txBody>
          <a:bodyPr/>
          <a:lstStyle/>
          <a:p>
            <a:fld id="{63E565D4-D409-42B5-98AD-51F94E1EB46D}" type="datetime1">
              <a:rPr lang="de-DE" smtClean="0"/>
              <a:t>27.09.2022</a:t>
            </a:fld>
            <a:endParaRPr lang="de-DE" dirty="0"/>
          </a:p>
        </p:txBody>
      </p:sp>
      <p:sp>
        <p:nvSpPr>
          <p:cNvPr id="14" name="Foliennummernplatzhalter 13"/>
          <p:cNvSpPr>
            <a:spLocks noGrp="1"/>
          </p:cNvSpPr>
          <p:nvPr>
            <p:ph type="sldNum" sz="quarter" idx="15"/>
          </p:nvPr>
        </p:nvSpPr>
        <p:spPr/>
        <p:txBody>
          <a:bodyPr/>
          <a:lstStyle/>
          <a:p>
            <a:fld id="{0759437E-DD65-47AE-A718-65B9481C0A9E}" type="slidenum">
              <a:rPr lang="de-DE" smtClean="0"/>
              <a:pPr/>
              <a:t>4</a:t>
            </a:fld>
            <a:endParaRPr lang="de-DE" dirty="0"/>
          </a:p>
        </p:txBody>
      </p:sp>
      <p:sp>
        <p:nvSpPr>
          <p:cNvPr id="15" name="Fußzeilenplatzhalter 14"/>
          <p:cNvSpPr>
            <a:spLocks noGrp="1"/>
          </p:cNvSpPr>
          <p:nvPr>
            <p:ph type="ftr" sz="quarter" idx="16"/>
          </p:nvPr>
        </p:nvSpPr>
        <p:spPr/>
        <p:txBody>
          <a:bodyPr/>
          <a:lstStyle/>
          <a:p>
            <a:endParaRPr lang="de-DE" dirty="0"/>
          </a:p>
        </p:txBody>
      </p:sp>
    </p:spTree>
    <p:extLst>
      <p:ext uri="{BB962C8B-B14F-4D97-AF65-F5344CB8AC3E}">
        <p14:creationId xmlns:p14="http://schemas.microsoft.com/office/powerpoint/2010/main" val="1377796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quarter" idx="13"/>
          </p:nvPr>
        </p:nvSpPr>
        <p:spPr/>
        <p:txBody>
          <a:bodyPr/>
          <a:lstStyle/>
          <a:p>
            <a:pPr marL="0" indent="0">
              <a:buNone/>
            </a:pPr>
            <a:r>
              <a:rPr lang="de-DE" sz="1600" dirty="0"/>
              <a:t>4</a:t>
            </a:r>
            <a:r>
              <a:rPr lang="de-DE" sz="1600" dirty="0" smtClean="0"/>
              <a:t>. Der Ablauf des Theologiestudiums</a:t>
            </a:r>
          </a:p>
          <a:p>
            <a:pPr marL="0" indent="0">
              <a:buNone/>
            </a:pPr>
            <a:endParaRPr lang="de-DE" sz="1400" dirty="0"/>
          </a:p>
          <a:p>
            <a:pPr marL="0" indent="0">
              <a:buNone/>
            </a:pPr>
            <a:r>
              <a:rPr lang="de-DE" sz="1400" b="0" dirty="0" smtClean="0"/>
              <a:t>Die </a:t>
            </a:r>
            <a:r>
              <a:rPr lang="de-DE" sz="1400" dirty="0" smtClean="0"/>
              <a:t>Regelstudienzeit</a:t>
            </a:r>
            <a:r>
              <a:rPr lang="de-DE" sz="1400" b="0" dirty="0" smtClean="0"/>
              <a:t> des Theologiestudiums beträgt 10 Semester. Hinzu kommen bis zu zwei Semester für den Erwerb der notwendigen Sprachkenntnisse.</a:t>
            </a:r>
          </a:p>
          <a:p>
            <a:pPr marL="285750" indent="-285750">
              <a:buFontTx/>
              <a:buChar char="-"/>
            </a:pPr>
            <a:r>
              <a:rPr lang="de-DE" sz="1400" b="0" dirty="0" smtClean="0"/>
              <a:t>Im </a:t>
            </a:r>
            <a:r>
              <a:rPr lang="de-DE" sz="1400" dirty="0" smtClean="0"/>
              <a:t>Grundstudium</a:t>
            </a:r>
            <a:r>
              <a:rPr lang="de-DE" sz="1400" b="0" dirty="0" smtClean="0"/>
              <a:t> werden grundlegende Kenntnisse (s. o.) erworben und einführende Lehrveranstaltungen zu Inhalten und Methoden der Einzeldisziplinen besucht. Das Grundstudium schließt mit der Zwischenprüfung ab.</a:t>
            </a:r>
          </a:p>
          <a:p>
            <a:pPr marL="285750" indent="-285750">
              <a:buFontTx/>
              <a:buChar char="-"/>
            </a:pPr>
            <a:r>
              <a:rPr lang="de-DE" sz="1400" b="0" dirty="0" smtClean="0"/>
              <a:t>Im </a:t>
            </a:r>
            <a:r>
              <a:rPr lang="de-DE" sz="1400" dirty="0" smtClean="0"/>
              <a:t>Hauptstudium</a:t>
            </a:r>
            <a:r>
              <a:rPr lang="de-DE" sz="1400" b="0" dirty="0" smtClean="0"/>
              <a:t> werden die Kenntnisse und Kompetenzen in den Einzeldisziplinen vertieft.</a:t>
            </a:r>
          </a:p>
          <a:p>
            <a:pPr marL="285750" indent="-285750">
              <a:buFontTx/>
              <a:buChar char="-"/>
            </a:pPr>
            <a:r>
              <a:rPr lang="de-DE" sz="1400" b="0" dirty="0" smtClean="0"/>
              <a:t>In einer eigenen </a:t>
            </a:r>
            <a:r>
              <a:rPr lang="de-DE" sz="1400" dirty="0" smtClean="0"/>
              <a:t>Examens- und Integrationsphase</a:t>
            </a:r>
            <a:r>
              <a:rPr lang="de-DE" sz="1400" b="0" dirty="0" smtClean="0"/>
              <a:t> bereiten sich die Studierenden auf das Examen vor. Dabei werden sie durch Repetitorien unterstützt.</a:t>
            </a:r>
            <a:endParaRPr lang="de-DE" sz="1400" b="0" dirty="0"/>
          </a:p>
          <a:p>
            <a:pPr marL="0" indent="0">
              <a:buNone/>
            </a:pPr>
            <a:r>
              <a:rPr lang="de-DE" sz="1400" b="0" dirty="0"/>
              <a:t>Neben dem </a:t>
            </a:r>
            <a:r>
              <a:rPr lang="de-DE" sz="1400" b="0" dirty="0" smtClean="0"/>
              <a:t>Pflicht- und Wahlpflichtbereich ist charakteristisch für das </a:t>
            </a:r>
            <a:r>
              <a:rPr lang="de-DE" sz="1400" b="0" dirty="0"/>
              <a:t>T</a:t>
            </a:r>
            <a:r>
              <a:rPr lang="de-DE" sz="1400" b="0" dirty="0" smtClean="0"/>
              <a:t>heologiestudium der sehr breite </a:t>
            </a:r>
            <a:r>
              <a:rPr lang="de-DE" sz="1400" dirty="0" smtClean="0"/>
              <a:t>Wahlbereich</a:t>
            </a:r>
            <a:r>
              <a:rPr lang="de-DE" sz="1400" b="0" dirty="0"/>
              <a:t>, </a:t>
            </a:r>
            <a:r>
              <a:rPr lang="de-DE" sz="1400" b="0" dirty="0" smtClean="0"/>
              <a:t>um eigene Schwerpunkte setzen zu können. In ihm können und sollen auch Lehrveranstaltungen </a:t>
            </a:r>
            <a:r>
              <a:rPr lang="de-DE" sz="1400" b="0" dirty="0"/>
              <a:t>außerhalb der Theologie besucht </a:t>
            </a:r>
            <a:r>
              <a:rPr lang="de-DE" sz="1400" b="0" dirty="0" smtClean="0"/>
              <a:t>werden. </a:t>
            </a:r>
          </a:p>
          <a:p>
            <a:pPr marL="0" indent="0">
              <a:buNone/>
            </a:pPr>
            <a:endParaRPr lang="de-DE" sz="1400" b="0" dirty="0"/>
          </a:p>
          <a:p>
            <a:pPr marL="0" indent="0">
              <a:buNone/>
            </a:pPr>
            <a:r>
              <a:rPr lang="de-DE" sz="1400" b="0" dirty="0" smtClean="0"/>
              <a:t>Traditionell werden im Theologiestudium </a:t>
            </a:r>
            <a:r>
              <a:rPr lang="de-DE" sz="1400" dirty="0" smtClean="0"/>
              <a:t>Studienortwechsel</a:t>
            </a:r>
            <a:r>
              <a:rPr lang="de-DE" sz="1400" b="0" dirty="0" smtClean="0"/>
              <a:t> und </a:t>
            </a:r>
            <a:r>
              <a:rPr lang="de-DE" sz="1400" dirty="0" smtClean="0"/>
              <a:t>Auslandsaufenthalte</a:t>
            </a:r>
            <a:r>
              <a:rPr lang="de-DE" sz="1400" b="0" dirty="0" smtClean="0"/>
              <a:t> gutgeheißen </a:t>
            </a:r>
            <a:r>
              <a:rPr lang="de-DE" sz="1400" b="0" dirty="0"/>
              <a:t>und gefördert</a:t>
            </a:r>
            <a:r>
              <a:rPr lang="de-DE" sz="1400" b="0" dirty="0" smtClean="0"/>
              <a:t>. Gerade für Auslandssemester in Europa und der ganzen Welt gibt es vielfältige Möglichkeiten der Unterstützung durch kirchliche und staatliche Stipendien.</a:t>
            </a:r>
            <a:endParaRPr lang="de-DE" sz="1400" b="0" dirty="0"/>
          </a:p>
          <a:p>
            <a:pPr marL="285750" indent="-285750">
              <a:buFontTx/>
              <a:buChar char="-"/>
            </a:pPr>
            <a:endParaRPr lang="de-DE" sz="1600" b="0" dirty="0" smtClean="0"/>
          </a:p>
          <a:p>
            <a:pPr marL="0" indent="0">
              <a:buNone/>
            </a:pPr>
            <a:endParaRPr lang="de-DE" sz="1600" dirty="0"/>
          </a:p>
          <a:p>
            <a:pPr marL="0" indent="0">
              <a:buNone/>
            </a:pPr>
            <a:endParaRPr lang="de-DE" sz="1200" b="0" dirty="0" smtClean="0"/>
          </a:p>
          <a:p>
            <a:pPr marL="0" indent="0">
              <a:buNone/>
            </a:pPr>
            <a:endParaRPr lang="de-DE" sz="1400" b="0" dirty="0"/>
          </a:p>
        </p:txBody>
      </p:sp>
      <p:sp>
        <p:nvSpPr>
          <p:cNvPr id="13" name="Datumsplatzhalter 12"/>
          <p:cNvSpPr>
            <a:spLocks noGrp="1"/>
          </p:cNvSpPr>
          <p:nvPr>
            <p:ph type="dt" sz="half" idx="14"/>
          </p:nvPr>
        </p:nvSpPr>
        <p:spPr/>
        <p:txBody>
          <a:bodyPr/>
          <a:lstStyle/>
          <a:p>
            <a:fld id="{63E565D4-D409-42B5-98AD-51F94E1EB46D}" type="datetime1">
              <a:rPr lang="de-DE" smtClean="0"/>
              <a:t>27.09.2022</a:t>
            </a:fld>
            <a:endParaRPr lang="de-DE" dirty="0"/>
          </a:p>
        </p:txBody>
      </p:sp>
      <p:sp>
        <p:nvSpPr>
          <p:cNvPr id="14" name="Foliennummernplatzhalter 13"/>
          <p:cNvSpPr>
            <a:spLocks noGrp="1"/>
          </p:cNvSpPr>
          <p:nvPr>
            <p:ph type="sldNum" sz="quarter" idx="15"/>
          </p:nvPr>
        </p:nvSpPr>
        <p:spPr/>
        <p:txBody>
          <a:bodyPr/>
          <a:lstStyle/>
          <a:p>
            <a:fld id="{0759437E-DD65-47AE-A718-65B9481C0A9E}" type="slidenum">
              <a:rPr lang="de-DE" smtClean="0"/>
              <a:pPr/>
              <a:t>5</a:t>
            </a:fld>
            <a:endParaRPr lang="de-DE" dirty="0"/>
          </a:p>
        </p:txBody>
      </p:sp>
      <p:sp>
        <p:nvSpPr>
          <p:cNvPr id="15" name="Fußzeilenplatzhalter 14"/>
          <p:cNvSpPr>
            <a:spLocks noGrp="1"/>
          </p:cNvSpPr>
          <p:nvPr>
            <p:ph type="ftr" sz="quarter" idx="16"/>
          </p:nvPr>
        </p:nvSpPr>
        <p:spPr/>
        <p:txBody>
          <a:bodyPr/>
          <a:lstStyle/>
          <a:p>
            <a:endParaRPr lang="de-DE" dirty="0"/>
          </a:p>
        </p:txBody>
      </p:sp>
    </p:spTree>
    <p:extLst>
      <p:ext uri="{BB962C8B-B14F-4D97-AF65-F5344CB8AC3E}">
        <p14:creationId xmlns:p14="http://schemas.microsoft.com/office/powerpoint/2010/main" val="335521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quarter" idx="13"/>
          </p:nvPr>
        </p:nvSpPr>
        <p:spPr>
          <a:xfrm>
            <a:off x="396000" y="690485"/>
            <a:ext cx="8504559" cy="4130785"/>
          </a:xfrm>
        </p:spPr>
        <p:txBody>
          <a:bodyPr/>
          <a:lstStyle/>
          <a:p>
            <a:pPr marL="0" indent="0">
              <a:buNone/>
            </a:pPr>
            <a:r>
              <a:rPr lang="de-DE" sz="1600" dirty="0"/>
              <a:t>5</a:t>
            </a:r>
            <a:r>
              <a:rPr lang="de-DE" sz="1600" dirty="0" smtClean="0"/>
              <a:t>. Die kirchliche Studienbegleitung (KSB)</a:t>
            </a:r>
          </a:p>
          <a:p>
            <a:pPr marL="0" indent="0">
              <a:buNone/>
            </a:pPr>
            <a:endParaRPr lang="de-DE" sz="1400" dirty="0"/>
          </a:p>
          <a:p>
            <a:pPr marL="0" indent="0">
              <a:buNone/>
            </a:pPr>
            <a:r>
              <a:rPr lang="de-DE" sz="1400" b="0" dirty="0" smtClean="0"/>
              <a:t>Die „Kirchliche </a:t>
            </a:r>
            <a:r>
              <a:rPr lang="de-DE" sz="1400" b="0" dirty="0"/>
              <a:t>Studienbegleitung</a:t>
            </a:r>
            <a:r>
              <a:rPr lang="de-DE" sz="1400" b="0" dirty="0" smtClean="0"/>
              <a:t>“ </a:t>
            </a:r>
            <a:r>
              <a:rPr lang="de-DE" sz="1400" b="0" dirty="0"/>
              <a:t>ist ein </a:t>
            </a:r>
            <a:r>
              <a:rPr lang="de-DE" sz="1400" dirty="0"/>
              <a:t>Förderkonzept</a:t>
            </a:r>
            <a:r>
              <a:rPr lang="de-DE" sz="1400" b="0" dirty="0"/>
              <a:t>. </a:t>
            </a:r>
            <a:r>
              <a:rPr lang="de-DE" sz="1400" b="0" dirty="0" smtClean="0"/>
              <a:t>Ihr </a:t>
            </a:r>
            <a:r>
              <a:rPr lang="de-DE" sz="1400" b="0" dirty="0"/>
              <a:t>Ziel ist es, die für den Pfarrberuf benötigten Grundkompetenzen bewusst zu machen und deren Entwicklung zu unterstützen</a:t>
            </a:r>
            <a:r>
              <a:rPr lang="de-DE" sz="1600" dirty="0"/>
              <a:t>. </a:t>
            </a:r>
            <a:r>
              <a:rPr lang="de-DE" sz="1400" b="0" dirty="0" smtClean="0"/>
              <a:t>Sie fördert diese </a:t>
            </a:r>
            <a:r>
              <a:rPr lang="de-DE" sz="1400" b="0" dirty="0"/>
              <a:t>Fähigkeiten durch Gespräche und Seminare am Anfang, in der Mitte und am Ende des Studiums. Sie vermittelt insgesamt vier Praktika und Maßnahmen zur Erweiterung der Grundkompetenzen für den Pfarrberuf</a:t>
            </a:r>
            <a:r>
              <a:rPr lang="de-DE" sz="1400" b="0" dirty="0" smtClean="0"/>
              <a:t>.</a:t>
            </a:r>
          </a:p>
          <a:p>
            <a:pPr marL="0" indent="0">
              <a:buNone/>
            </a:pPr>
            <a:r>
              <a:rPr lang="de-DE" sz="1400" b="0" dirty="0" smtClean="0"/>
              <a:t>Die KSB beginnt, </a:t>
            </a:r>
            <a:r>
              <a:rPr lang="de-DE" sz="1400" b="0" dirty="0"/>
              <a:t>wenn </a:t>
            </a:r>
            <a:r>
              <a:rPr lang="de-DE" sz="1400" b="0" dirty="0" smtClean="0"/>
              <a:t>bei der Landeskirche der  </a:t>
            </a:r>
            <a:r>
              <a:rPr lang="de-DE" sz="1400" b="0" dirty="0"/>
              <a:t>Antrag zur </a:t>
            </a:r>
            <a:r>
              <a:rPr lang="de-DE" sz="1400" dirty="0"/>
              <a:t>Aufnahme auf die Anwärterliste </a:t>
            </a:r>
            <a:r>
              <a:rPr lang="de-DE" sz="1400" dirty="0" smtClean="0"/>
              <a:t>für </a:t>
            </a:r>
            <a:r>
              <a:rPr lang="de-DE" sz="1400" dirty="0"/>
              <a:t>das Geistliche Amt</a:t>
            </a:r>
            <a:r>
              <a:rPr lang="de-DE" sz="1400" b="0" dirty="0"/>
              <a:t> gestellt wird </a:t>
            </a:r>
            <a:r>
              <a:rPr lang="de-DE" sz="1400" b="0" dirty="0" smtClean="0"/>
              <a:t>(</a:t>
            </a:r>
            <a:r>
              <a:rPr lang="de-DE" sz="1400" b="0" i="1" dirty="0" smtClean="0">
                <a:solidFill>
                  <a:srgbClr val="FF0000"/>
                </a:solidFill>
              </a:rPr>
              <a:t>Isolde Schmucker, </a:t>
            </a:r>
            <a:r>
              <a:rPr lang="de-DE" sz="1400" b="0" i="1" dirty="0" err="1" smtClean="0">
                <a:solidFill>
                  <a:srgbClr val="FF0000"/>
                </a:solidFill>
              </a:rPr>
              <a:t>Evang</a:t>
            </a:r>
            <a:r>
              <a:rPr lang="de-DE" sz="1400" b="0" i="1" dirty="0">
                <a:solidFill>
                  <a:srgbClr val="FF0000"/>
                </a:solidFill>
              </a:rPr>
              <a:t>.-Luth. Landeskirchenamt, Ausbildungsreferat, PF 200751, 80007 München; isolde.schmucker@elkb.de</a:t>
            </a:r>
            <a:r>
              <a:rPr lang="de-DE" sz="1400" b="0" dirty="0"/>
              <a:t>). </a:t>
            </a:r>
            <a:r>
              <a:rPr lang="de-DE" sz="1400" b="0" dirty="0" smtClean="0"/>
              <a:t>Die </a:t>
            </a:r>
            <a:r>
              <a:rPr lang="de-DE" sz="1400" b="0" dirty="0"/>
              <a:t>Aufnahme auf die Anwärterliste sollte </a:t>
            </a:r>
            <a:r>
              <a:rPr lang="de-DE" sz="1400" b="0" dirty="0" smtClean="0"/>
              <a:t>spätestens im </a:t>
            </a:r>
            <a:r>
              <a:rPr lang="de-DE" sz="1400" b="0" dirty="0"/>
              <a:t>Verlauf des zweiten </a:t>
            </a:r>
            <a:r>
              <a:rPr lang="de-DE" sz="1400" b="0" dirty="0" smtClean="0"/>
              <a:t>Studiensemesters erfolgen. Der </a:t>
            </a:r>
            <a:r>
              <a:rPr lang="de-DE" sz="1400" dirty="0" smtClean="0"/>
              <a:t>Antrag</a:t>
            </a:r>
            <a:r>
              <a:rPr lang="de-DE" sz="1400" b="0" dirty="0" smtClean="0"/>
              <a:t> kann </a:t>
            </a:r>
            <a:r>
              <a:rPr lang="de-DE" sz="1400" dirty="0" smtClean="0"/>
              <a:t>online</a:t>
            </a:r>
            <a:r>
              <a:rPr lang="de-DE" sz="1400" b="0" dirty="0" smtClean="0"/>
              <a:t> gestellt werden</a:t>
            </a:r>
          </a:p>
          <a:p>
            <a:pPr marL="0" indent="0">
              <a:buNone/>
            </a:pPr>
            <a:r>
              <a:rPr lang="de-DE" sz="1400" b="0" dirty="0" smtClean="0"/>
              <a:t>(</a:t>
            </a:r>
            <a:r>
              <a:rPr lang="de-DE" sz="1400" b="0" i="1" dirty="0" smtClean="0">
                <a:solidFill>
                  <a:srgbClr val="FF0000"/>
                </a:solidFill>
                <a:hlinkClick r:id="rId2"/>
              </a:rPr>
              <a:t>https</a:t>
            </a:r>
            <a:r>
              <a:rPr lang="de-DE" sz="1400" b="0" i="1" dirty="0">
                <a:solidFill>
                  <a:srgbClr val="FF0000"/>
                </a:solidFill>
                <a:hlinkClick r:id="rId2"/>
              </a:rPr>
              <a:t>://</a:t>
            </a:r>
            <a:r>
              <a:rPr lang="de-DE" sz="1400" b="0" i="1" dirty="0" smtClean="0">
                <a:solidFill>
                  <a:srgbClr val="FF0000"/>
                </a:solidFill>
                <a:hlinkClick r:id="rId2"/>
              </a:rPr>
              <a:t>www.pfarrer-in-bayern.de/anwarterinnenliste-83.php</a:t>
            </a:r>
            <a:r>
              <a:rPr lang="de-DE" sz="1400" b="0" dirty="0" smtClean="0"/>
              <a:t>). 							</a:t>
            </a:r>
            <a:br>
              <a:rPr lang="de-DE" sz="1400" b="0" dirty="0" smtClean="0"/>
            </a:br>
            <a:r>
              <a:rPr lang="de-DE" sz="1400" b="0" dirty="0" smtClean="0">
                <a:solidFill>
                  <a:srgbClr val="FF0000"/>
                </a:solidFill>
              </a:rPr>
              <a:t>Kontakt zur KSB: </a:t>
            </a:r>
            <a:r>
              <a:rPr lang="de-DE" sz="1400" b="0" i="1" dirty="0">
                <a:solidFill>
                  <a:srgbClr val="FF0000"/>
                </a:solidFill>
              </a:rPr>
              <a:t>Dienststelle KSB, Johann-</a:t>
            </a:r>
            <a:r>
              <a:rPr lang="de-DE" sz="1400" b="0" i="1" dirty="0" err="1">
                <a:solidFill>
                  <a:srgbClr val="FF0000"/>
                </a:solidFill>
              </a:rPr>
              <a:t>Flierl</a:t>
            </a:r>
            <a:r>
              <a:rPr lang="de-DE" sz="1400" b="0" i="1" dirty="0">
                <a:solidFill>
                  <a:srgbClr val="FF0000"/>
                </a:solidFill>
              </a:rPr>
              <a:t>-Str. 20, 91564 </a:t>
            </a:r>
            <a:r>
              <a:rPr lang="de-DE" sz="1400" b="0" i="1" dirty="0" err="1">
                <a:solidFill>
                  <a:srgbClr val="FF0000"/>
                </a:solidFill>
              </a:rPr>
              <a:t>Neuendettelsau</a:t>
            </a:r>
            <a:r>
              <a:rPr lang="de-DE" sz="1400" b="0" i="1" dirty="0">
                <a:solidFill>
                  <a:srgbClr val="FF0000"/>
                </a:solidFill>
              </a:rPr>
              <a:t> (</a:t>
            </a:r>
            <a:r>
              <a:rPr lang="de-DE" sz="1400" b="0" i="1" dirty="0">
                <a:solidFill>
                  <a:srgbClr val="FF0000"/>
                </a:solidFill>
                <a:hlinkClick r:id="rId3"/>
              </a:rPr>
              <a:t>http://www.studienbegleitung-elkb.de/</a:t>
            </a:r>
            <a:r>
              <a:rPr lang="de-DE" sz="1400" b="0" i="1" dirty="0">
                <a:solidFill>
                  <a:srgbClr val="FF0000"/>
                </a:solidFill>
              </a:rPr>
              <a:t>)</a:t>
            </a:r>
          </a:p>
          <a:p>
            <a:pPr marL="0" indent="0">
              <a:buNone/>
            </a:pPr>
            <a:endParaRPr lang="de-DE" sz="1200" b="0" dirty="0" smtClean="0"/>
          </a:p>
          <a:p>
            <a:pPr marL="0" indent="0">
              <a:buNone/>
            </a:pPr>
            <a:endParaRPr lang="de-DE" sz="1400" b="0" dirty="0"/>
          </a:p>
        </p:txBody>
      </p:sp>
      <p:sp>
        <p:nvSpPr>
          <p:cNvPr id="13" name="Datumsplatzhalter 12"/>
          <p:cNvSpPr>
            <a:spLocks noGrp="1"/>
          </p:cNvSpPr>
          <p:nvPr>
            <p:ph type="dt" sz="half" idx="14"/>
          </p:nvPr>
        </p:nvSpPr>
        <p:spPr/>
        <p:txBody>
          <a:bodyPr/>
          <a:lstStyle/>
          <a:p>
            <a:fld id="{63E565D4-D409-42B5-98AD-51F94E1EB46D}" type="datetime1">
              <a:rPr lang="de-DE" smtClean="0"/>
              <a:t>27.09.2022</a:t>
            </a:fld>
            <a:endParaRPr lang="de-DE" dirty="0"/>
          </a:p>
        </p:txBody>
      </p:sp>
      <p:sp>
        <p:nvSpPr>
          <p:cNvPr id="14" name="Foliennummernplatzhalter 13"/>
          <p:cNvSpPr>
            <a:spLocks noGrp="1"/>
          </p:cNvSpPr>
          <p:nvPr>
            <p:ph type="sldNum" sz="quarter" idx="15"/>
          </p:nvPr>
        </p:nvSpPr>
        <p:spPr/>
        <p:txBody>
          <a:bodyPr/>
          <a:lstStyle/>
          <a:p>
            <a:fld id="{0759437E-DD65-47AE-A718-65B9481C0A9E}" type="slidenum">
              <a:rPr lang="de-DE" smtClean="0"/>
              <a:pPr/>
              <a:t>6</a:t>
            </a:fld>
            <a:endParaRPr lang="de-DE" dirty="0"/>
          </a:p>
        </p:txBody>
      </p:sp>
      <p:sp>
        <p:nvSpPr>
          <p:cNvPr id="15" name="Fußzeilenplatzhalter 14"/>
          <p:cNvSpPr>
            <a:spLocks noGrp="1"/>
          </p:cNvSpPr>
          <p:nvPr>
            <p:ph type="ftr" sz="quarter" idx="16"/>
          </p:nvPr>
        </p:nvSpPr>
        <p:spPr/>
        <p:txBody>
          <a:bodyPr/>
          <a:lstStyle/>
          <a:p>
            <a:endParaRPr lang="de-DE" dirty="0"/>
          </a:p>
        </p:txBody>
      </p:sp>
    </p:spTree>
    <p:extLst>
      <p:ext uri="{BB962C8B-B14F-4D97-AF65-F5344CB8AC3E}">
        <p14:creationId xmlns:p14="http://schemas.microsoft.com/office/powerpoint/2010/main" val="4013690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p:cNvSpPr>
            <a:spLocks noGrp="1"/>
          </p:cNvSpPr>
          <p:nvPr>
            <p:ph sz="quarter" idx="13"/>
          </p:nvPr>
        </p:nvSpPr>
        <p:spPr>
          <a:xfrm>
            <a:off x="396000" y="690485"/>
            <a:ext cx="8504559" cy="4130785"/>
          </a:xfrm>
        </p:spPr>
        <p:txBody>
          <a:bodyPr/>
          <a:lstStyle/>
          <a:p>
            <a:pPr marL="0" indent="0">
              <a:buNone/>
            </a:pPr>
            <a:r>
              <a:rPr lang="de-DE" sz="1600" dirty="0"/>
              <a:t>6</a:t>
            </a:r>
            <a:r>
              <a:rPr lang="de-DE" sz="1600" dirty="0" smtClean="0"/>
              <a:t>. Berufliche Perspektiven</a:t>
            </a:r>
          </a:p>
          <a:p>
            <a:pPr marL="0" indent="0">
              <a:buNone/>
            </a:pPr>
            <a:endParaRPr lang="de-DE" sz="1400" dirty="0"/>
          </a:p>
          <a:p>
            <a:pPr marL="0" indent="0">
              <a:buNone/>
            </a:pPr>
            <a:r>
              <a:rPr lang="de-DE" sz="1400" b="0" dirty="0" smtClean="0"/>
              <a:t>Die beruflichen Perspektiven sind sehr gut bis ausgezeichnet. Obwohl das </a:t>
            </a:r>
            <a:r>
              <a:rPr lang="de-DE" sz="1400" b="0" dirty="0"/>
              <a:t>S</a:t>
            </a:r>
            <a:r>
              <a:rPr lang="de-DE" sz="1400" b="0" dirty="0" smtClean="0"/>
              <a:t>tudium in der </a:t>
            </a:r>
            <a:r>
              <a:rPr lang="de-DE" sz="1400" b="0" dirty="0"/>
              <a:t>R</a:t>
            </a:r>
            <a:r>
              <a:rPr lang="de-DE" sz="1400" b="0" dirty="0" smtClean="0"/>
              <a:t>egel mit dem kirchlichen Examen abgeschlossen wird, das vor allem zum Dienst als Pfarrerin oder Pfarrer in einer Gemeinde befähigt, gibt es neben der Tätigkeit in einer Gemeinde zahlreiche Alternativen (z. B. Pfarrer/in im Schuldienst, Leitungsfunktion in sozialen Einrichtungen</a:t>
            </a:r>
            <a:r>
              <a:rPr lang="de-DE" sz="1400" b="0" smtClean="0"/>
              <a:t>, Erwachsenenbildung).</a:t>
            </a:r>
            <a:endParaRPr lang="de-DE" sz="1400" b="0" dirty="0" smtClean="0"/>
          </a:p>
          <a:p>
            <a:pPr marL="0" indent="0">
              <a:buNone/>
            </a:pPr>
            <a:r>
              <a:rPr lang="de-DE" sz="1400" b="0" dirty="0" smtClean="0"/>
              <a:t>Die in dem Studium erworbenen Kompetenzen im Umgang mit Texten, sowohl des Analysierens und Verstehens von Texten als auch der </a:t>
            </a:r>
            <a:r>
              <a:rPr lang="de-DE" sz="1400" b="0" dirty="0"/>
              <a:t>F</a:t>
            </a:r>
            <a:r>
              <a:rPr lang="de-DE" sz="1400" b="0" dirty="0" smtClean="0"/>
              <a:t>ormulierung eigener Texte, die auf verschiedenen Handlungsfeldern und in Praktika gewonnene Sozialkompetenz sowie die thematische Breite des Studiums eröffnen in vielfältiger Weise weitere unterschiedliche Berufsfelder.</a:t>
            </a:r>
          </a:p>
        </p:txBody>
      </p:sp>
      <p:sp>
        <p:nvSpPr>
          <p:cNvPr id="13" name="Datumsplatzhalter 12"/>
          <p:cNvSpPr>
            <a:spLocks noGrp="1"/>
          </p:cNvSpPr>
          <p:nvPr>
            <p:ph type="dt" sz="half" idx="14"/>
          </p:nvPr>
        </p:nvSpPr>
        <p:spPr/>
        <p:txBody>
          <a:bodyPr/>
          <a:lstStyle/>
          <a:p>
            <a:fld id="{63E565D4-D409-42B5-98AD-51F94E1EB46D}" type="datetime1">
              <a:rPr lang="de-DE" smtClean="0"/>
              <a:t>27.09.2022</a:t>
            </a:fld>
            <a:endParaRPr lang="de-DE" dirty="0"/>
          </a:p>
        </p:txBody>
      </p:sp>
      <p:sp>
        <p:nvSpPr>
          <p:cNvPr id="14" name="Foliennummernplatzhalter 13"/>
          <p:cNvSpPr>
            <a:spLocks noGrp="1"/>
          </p:cNvSpPr>
          <p:nvPr>
            <p:ph type="sldNum" sz="quarter" idx="15"/>
          </p:nvPr>
        </p:nvSpPr>
        <p:spPr/>
        <p:txBody>
          <a:bodyPr/>
          <a:lstStyle/>
          <a:p>
            <a:fld id="{0759437E-DD65-47AE-A718-65B9481C0A9E}" type="slidenum">
              <a:rPr lang="de-DE" smtClean="0"/>
              <a:pPr/>
              <a:t>7</a:t>
            </a:fld>
            <a:endParaRPr lang="de-DE" dirty="0"/>
          </a:p>
        </p:txBody>
      </p:sp>
      <p:sp>
        <p:nvSpPr>
          <p:cNvPr id="15" name="Fußzeilenplatzhalter 14"/>
          <p:cNvSpPr>
            <a:spLocks noGrp="1"/>
          </p:cNvSpPr>
          <p:nvPr>
            <p:ph type="ftr" sz="quarter" idx="16"/>
          </p:nvPr>
        </p:nvSpPr>
        <p:spPr/>
        <p:txBody>
          <a:bodyPr/>
          <a:lstStyle/>
          <a:p>
            <a:endParaRPr lang="de-DE" dirty="0"/>
          </a:p>
        </p:txBody>
      </p:sp>
    </p:spTree>
    <p:extLst>
      <p:ext uri="{BB962C8B-B14F-4D97-AF65-F5344CB8AC3E}">
        <p14:creationId xmlns:p14="http://schemas.microsoft.com/office/powerpoint/2010/main" val="1622132716"/>
      </p:ext>
    </p:extLst>
  </p:cSld>
  <p:clrMapOvr>
    <a:masterClrMapping/>
  </p:clrMapOvr>
</p:sld>
</file>

<file path=ppt/theme/theme1.xml><?xml version="1.0" encoding="utf-8"?>
<a:theme xmlns:a="http://schemas.openxmlformats.org/drawingml/2006/main" name="Titelfolienmaster">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U">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haltsseit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U">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642</Words>
  <Application>Microsoft Office PowerPoint</Application>
  <PresentationFormat>Bildschirmpräsentation (16:9)</PresentationFormat>
  <Paragraphs>75</Paragraphs>
  <Slides>7</Slides>
  <Notes>0</Notes>
  <HiddenSlides>0</HiddenSlides>
  <MMClips>0</MMClips>
  <ScaleCrop>false</ScaleCrop>
  <HeadingPairs>
    <vt:vector size="4" baseType="variant">
      <vt:variant>
        <vt:lpstr>Design</vt:lpstr>
      </vt:variant>
      <vt:variant>
        <vt:i4>2</vt:i4>
      </vt:variant>
      <vt:variant>
        <vt:lpstr>Folientitel</vt:lpstr>
      </vt:variant>
      <vt:variant>
        <vt:i4>7</vt:i4>
      </vt:variant>
    </vt:vector>
  </HeadingPairs>
  <TitlesOfParts>
    <vt:vector size="9" baseType="lpstr">
      <vt:lpstr>Titelfolienmaster</vt:lpstr>
      <vt:lpstr>Inhaltsseite</vt:lpstr>
      <vt:lpstr>Studieninformationstage September 2022</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FAU</dc:creator>
  <cp:lastModifiedBy>Familie Weber</cp:lastModifiedBy>
  <cp:revision>322</cp:revision>
  <dcterms:created xsi:type="dcterms:W3CDTF">2014-02-08T08:57:37Z</dcterms:created>
  <dcterms:modified xsi:type="dcterms:W3CDTF">2022-09-27T16:56:25Z</dcterms:modified>
</cp:coreProperties>
</file>