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C38"/>
    <a:srgbClr val="C99313"/>
    <a:srgbClr val="AC7F10"/>
    <a:srgbClr val="8D1429"/>
    <a:srgbClr val="003865"/>
    <a:srgbClr val="98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7826" autoAdjust="0"/>
  </p:normalViewPr>
  <p:slideViewPr>
    <p:cSldViewPr snapToGrid="0" showGuides="1">
      <p:cViewPr>
        <p:scale>
          <a:sx n="157" d="100"/>
          <a:sy n="157" d="100"/>
        </p:scale>
        <p:origin x="-294" y="48"/>
      </p:cViewPr>
      <p:guideLst>
        <p:guide orient="horz" pos="31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11.09.2022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65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11.09.2022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5" cy="2390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0CF5B-C12A-4FB2-8CFA-271A3716BFFB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913F3D-78E3-42A3-9E98-77007031D807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_Phil-Fak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6111" y="187436"/>
            <a:ext cx="1900410" cy="526939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ogo_Phil-Fak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9068" y="96949"/>
            <a:ext cx="1174913" cy="325776"/>
          </a:xfrm>
          <a:prstGeom prst="rect">
            <a:avLst/>
          </a:prstGeom>
        </p:spPr>
      </p:pic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19897481-951F-4419-A5F8-AF5DFFB3703E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Studieninformationstage September </a:t>
            </a:r>
            <a:r>
              <a:rPr lang="de-DE" dirty="0" smtClean="0"/>
              <a:t>2022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Kulturgeschichte des Christentums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/>
          <a:stretch/>
        </p:blipFill>
        <p:spPr>
          <a:xfrm>
            <a:off x="225780" y="2032797"/>
            <a:ext cx="2260784" cy="29160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3" y="2001556"/>
            <a:ext cx="1543800" cy="2947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32394" t="9624" r="34892"/>
          <a:stretch/>
        </p:blipFill>
        <p:spPr>
          <a:xfrm>
            <a:off x="7229681" y="1993257"/>
            <a:ext cx="1894591" cy="29440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2242" r="23293" b="12303"/>
          <a:stretch/>
        </p:blipFill>
        <p:spPr>
          <a:xfrm>
            <a:off x="4098354" y="2003786"/>
            <a:ext cx="3072121" cy="2933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1. Das </a:t>
            </a:r>
            <a:r>
              <a:rPr lang="de-DE" sz="1600" dirty="0"/>
              <a:t>S</a:t>
            </a:r>
            <a:r>
              <a:rPr lang="de-DE" sz="1600" dirty="0" smtClean="0"/>
              <a:t>tudienfach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Das </a:t>
            </a:r>
            <a:r>
              <a:rPr lang="de-DE" sz="1400" b="0" dirty="0" smtClean="0"/>
              <a:t>Studienfach </a:t>
            </a:r>
            <a:r>
              <a:rPr lang="de-DE" sz="1400" b="0" dirty="0"/>
              <a:t>„Kulturgeschichte des Christentums“ wird zusammen mit einem zweiten Fach (z. B. Kunstgeschichte, Orientalistik, Theaterwissenschaften) – entweder als Haupt- oder als Nebenfach - studiert und führt nach einer Regelstudienzeit von sechs Semestern zum Abschluss „Bachelor </a:t>
            </a:r>
            <a:r>
              <a:rPr lang="de-DE" sz="1400" b="0" dirty="0" err="1"/>
              <a:t>of</a:t>
            </a:r>
            <a:r>
              <a:rPr lang="de-DE" sz="1400" b="0" dirty="0"/>
              <a:t> Arts“. 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Wie für alle Bachelorstudiengänge sind ausreichende Kenntnisse in Englisch und einer weiteren Fremdsprache bis spätestens zum Ende des 4. Fachsemesters nachzuweisen. Latein- und/oder </a:t>
            </a:r>
            <a:r>
              <a:rPr lang="de-DE" sz="1400" b="0" dirty="0" err="1" smtClean="0"/>
              <a:t>Griechischkenntnisse</a:t>
            </a:r>
            <a:r>
              <a:rPr lang="de-DE" sz="1400" b="0" dirty="0" smtClean="0"/>
              <a:t> werden nicht verlangt.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Die Inhalte und Kompetenzen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Thema der Kulturgeschichte des </a:t>
            </a:r>
            <a:r>
              <a:rPr lang="de-DE" sz="1400" b="0" dirty="0"/>
              <a:t>C</a:t>
            </a:r>
            <a:r>
              <a:rPr lang="de-DE" sz="1400" b="0" dirty="0" smtClean="0"/>
              <a:t>hristentums ist </a:t>
            </a:r>
            <a:r>
              <a:rPr lang="de-DE" sz="1400" b="0" dirty="0"/>
              <a:t>das Christentum als prägende kulturelle Größe unserer Gesellschaft, wobei der Blick auch </a:t>
            </a:r>
            <a:r>
              <a:rPr lang="de-DE" sz="1400" b="0" dirty="0" smtClean="0"/>
              <a:t>nach Osten auf </a:t>
            </a:r>
            <a:r>
              <a:rPr lang="de-DE" sz="1400" b="0" dirty="0"/>
              <a:t>das orthodoxe und orientalische Christentum ausgeweitet wird. 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Es </a:t>
            </a:r>
            <a:r>
              <a:rPr lang="de-DE" sz="1400" b="0" dirty="0"/>
              <a:t>wird ein Überblick über die </a:t>
            </a:r>
            <a:r>
              <a:rPr lang="de-DE" sz="1400" b="0" dirty="0">
                <a:solidFill>
                  <a:srgbClr val="C00000"/>
                </a:solidFill>
              </a:rPr>
              <a:t>grundlegenden Texte</a:t>
            </a:r>
            <a:r>
              <a:rPr lang="de-DE" sz="1400" b="0" dirty="0"/>
              <a:t>, die </a:t>
            </a:r>
            <a:r>
              <a:rPr lang="de-DE" sz="1400" b="0" dirty="0">
                <a:solidFill>
                  <a:srgbClr val="C61C38"/>
                </a:solidFill>
              </a:rPr>
              <a:t>historische Entwicklung </a:t>
            </a:r>
            <a:r>
              <a:rPr lang="de-DE" sz="1400" b="0" dirty="0"/>
              <a:t>und die </a:t>
            </a:r>
            <a:r>
              <a:rPr lang="de-DE" sz="1400" b="0" dirty="0">
                <a:solidFill>
                  <a:srgbClr val="C61C38"/>
                </a:solidFill>
              </a:rPr>
              <a:t>materiellen Ausdrucksformen</a:t>
            </a:r>
            <a:r>
              <a:rPr lang="de-DE" sz="1400" b="0" dirty="0"/>
              <a:t> (v. a. Architektur, Bilder) des Christentums vermittelt.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Absolventen der Kulturgeschichte des </a:t>
            </a:r>
            <a:r>
              <a:rPr lang="de-DE" sz="1400" b="0" dirty="0"/>
              <a:t>C</a:t>
            </a:r>
            <a:r>
              <a:rPr lang="de-DE" sz="1400" b="0" dirty="0" smtClean="0"/>
              <a:t>hristentums sind in der Lage, die </a:t>
            </a:r>
            <a:r>
              <a:rPr lang="de-DE" sz="1400" b="0" dirty="0"/>
              <a:t>verschiedenen Phänomene unserer christlich geprägten Kultur in ihrem historischen Zusammenhang wahrzunehmen, methodisch korrekt zu erschließen und zu verstehen sowie sich schriftlich und mündlich angemessen darüber </a:t>
            </a:r>
            <a:r>
              <a:rPr lang="de-DE" sz="1400" b="0" dirty="0" smtClean="0"/>
              <a:t>zu äußern. </a:t>
            </a: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3. Die einzelnen Teilgebiete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Altes Testament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Neues Testament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Ältere Kirchengeschichte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Neuere Kirchengeschichte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Christliche Archäologie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- Geschichte </a:t>
            </a:r>
            <a:r>
              <a:rPr lang="de-DE" sz="1400" b="0" dirty="0"/>
              <a:t>und Theologie des Christlichen </a:t>
            </a:r>
            <a:r>
              <a:rPr lang="de-DE" sz="1400" b="0" dirty="0" smtClean="0"/>
              <a:t>Ostens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buNone/>
            </a:pPr>
            <a:r>
              <a:rPr lang="de-DE" sz="1400" b="0" dirty="0"/>
              <a:t>Im Bachelorstudium müssen </a:t>
            </a:r>
            <a:r>
              <a:rPr lang="de-DE" sz="1400" b="0" dirty="0" smtClean="0"/>
              <a:t>darüber hinaus auch </a:t>
            </a:r>
            <a:r>
              <a:rPr lang="de-DE" sz="1400" b="0" dirty="0"/>
              <a:t>sog. Schlüsselqualifikationen erworben werden. Hier </a:t>
            </a:r>
            <a:r>
              <a:rPr lang="de-DE" sz="1400" b="0" dirty="0" smtClean="0"/>
              <a:t>bietet die Universität </a:t>
            </a:r>
            <a:r>
              <a:rPr lang="de-DE" sz="1400" b="0" dirty="0"/>
              <a:t>eine breite Auswahl an </a:t>
            </a:r>
            <a:r>
              <a:rPr lang="de-DE" sz="1400" b="0" dirty="0" smtClean="0"/>
              <a:t>Lehrveranstaltungen </a:t>
            </a:r>
            <a:r>
              <a:rPr lang="de-DE" sz="1400" b="0" dirty="0"/>
              <a:t>und Praktika </a:t>
            </a:r>
            <a:r>
              <a:rPr lang="de-DE" sz="1400" b="0" dirty="0" smtClean="0"/>
              <a:t>an. Im Kontext mit der Kulturgeschichte des Christentums </a:t>
            </a:r>
            <a:r>
              <a:rPr lang="de-DE" sz="1400" b="0" dirty="0"/>
              <a:t>bieten sich </a:t>
            </a:r>
            <a:r>
              <a:rPr lang="de-DE" sz="1400" b="0" dirty="0" smtClean="0"/>
              <a:t>besonders </a:t>
            </a:r>
            <a:r>
              <a:rPr lang="de-DE" sz="1400" b="0" dirty="0"/>
              <a:t>Lehrveranstaltungen aus anderen Disziplinen der Theologie (z. B. Religionswissenschaft, Christliche Publizistik und Kirchenmusik) an</a:t>
            </a:r>
            <a:r>
              <a:rPr lang="de-DE" sz="1400" b="0" dirty="0" smtClean="0"/>
              <a:t>. Empfehlenswert ist aber auch im Bereich der </a:t>
            </a:r>
            <a:r>
              <a:rPr lang="de-DE" sz="1400" b="0" dirty="0" smtClean="0"/>
              <a:t>S</a:t>
            </a:r>
            <a:r>
              <a:rPr lang="de-DE" sz="1400" b="0" dirty="0" smtClean="0"/>
              <a:t>chlüsselqualifikationen der </a:t>
            </a:r>
            <a:r>
              <a:rPr lang="de-DE" sz="1400" b="0" dirty="0"/>
              <a:t>E</a:t>
            </a:r>
            <a:r>
              <a:rPr lang="de-DE" sz="1400" b="0" dirty="0" smtClean="0"/>
              <a:t>rwerb von Griechisch und/oder Lateinkenntnissen.</a:t>
            </a:r>
            <a:r>
              <a:rPr lang="de-DE" sz="1400" b="0" dirty="0"/>
              <a:t>	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91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4</a:t>
            </a:r>
            <a:r>
              <a:rPr lang="de-DE" sz="1600" dirty="0" smtClean="0"/>
              <a:t>. Ablauf und Organisation des </a:t>
            </a:r>
            <a:r>
              <a:rPr lang="de-DE" sz="1600" dirty="0"/>
              <a:t>S</a:t>
            </a:r>
            <a:r>
              <a:rPr lang="de-DE" sz="1600" dirty="0" smtClean="0"/>
              <a:t>tudiums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Das Studium wird durch </a:t>
            </a:r>
            <a:r>
              <a:rPr lang="de-DE" sz="1400" b="0" dirty="0" smtClean="0"/>
              <a:t>Module, die aus einer oder mehreren Lehrveranstaltungen bestehen können, </a:t>
            </a:r>
            <a:r>
              <a:rPr lang="de-DE" sz="1400" b="0" dirty="0"/>
              <a:t>strukturiert, in denen jeweils Prüfungsleistungen erbracht werden müssen.  Eine Abschlussprüfung gibt es nicht. In dem Fach, das als Hauptfach studiert wird, muss allerdings eine abschließende Bachelorarbeit geschrieben </a:t>
            </a:r>
            <a:r>
              <a:rPr lang="de-DE" sz="1400" b="0" dirty="0" smtClean="0"/>
              <a:t>werden</a:t>
            </a:r>
            <a:r>
              <a:rPr lang="de-DE" sz="1400" b="0" dirty="0" smtClean="0"/>
              <a:t>.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Weitere Informationen finden Sie auf der Homepage des Fachbereichs Theologie: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>
                <a:solidFill>
                  <a:srgbClr val="C61C38"/>
                </a:solidFill>
              </a:rPr>
              <a:t>https://www.theologie.fau.de/studium/439-2/bachelorstudiengang-kulturgeschichte-des-christentums/</a:t>
            </a: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o</a:t>
            </a:r>
            <a:r>
              <a:rPr lang="de-DE" sz="1400" b="0" dirty="0" smtClean="0"/>
              <a:t>der wenden Sie sich an die </a:t>
            </a:r>
            <a:r>
              <a:rPr lang="de-DE" sz="1400" dirty="0" smtClean="0"/>
              <a:t>Studienfachberatung: Ekkehard Weber (ekkehard.weber@fau.de)</a:t>
            </a:r>
            <a:endParaRPr lang="de-DE" sz="1400" dirty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82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5. Berufliche Perspektiven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Alle </a:t>
            </a:r>
            <a:r>
              <a:rPr lang="de-DE" sz="1400" b="0" dirty="0"/>
              <a:t>Bereiche, in denen es darum geht, christliche Traditionen und Ausdrucksformen und deren Bedeutung einzubringen, zu verstehen und zu vermitteln: z. B. Erwachsenenbildung, Journalistik, Verlagswesen, Museen, Tourismus</a:t>
            </a:r>
            <a:r>
              <a:rPr lang="de-DE" sz="14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Sie können aber auch im </a:t>
            </a:r>
            <a:r>
              <a:rPr lang="de-DE" sz="1400" b="0"/>
              <a:t>Anschluss </a:t>
            </a:r>
            <a:r>
              <a:rPr lang="de-DE" sz="1400" b="0" smtClean="0"/>
              <a:t>an das </a:t>
            </a:r>
            <a:r>
              <a:rPr lang="de-DE" sz="1400" b="0" dirty="0"/>
              <a:t>Bachelorstudium „Kulturgeschichte des </a:t>
            </a:r>
            <a:r>
              <a:rPr lang="de-DE" sz="1400" b="0" dirty="0" smtClean="0"/>
              <a:t>Christentums“ Ihre </a:t>
            </a:r>
            <a:r>
              <a:rPr lang="de-DE" sz="1400" b="0" dirty="0"/>
              <a:t>Ausbildung durch ein Masterstudium </a:t>
            </a:r>
            <a:r>
              <a:rPr lang="de-DE" sz="1400" b="0" dirty="0" smtClean="0"/>
              <a:t>fortführen</a:t>
            </a:r>
            <a:r>
              <a:rPr lang="de-DE" sz="1400" b="0" dirty="0" smtClean="0"/>
              <a:t>. Für die Zulassung zum Masterstudium sollte das Bachelorstudium mindestens mit der Note 2,50 (gut) abgeschlossen werden.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.</a:t>
            </a: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11.09.2022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71136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Bildschirmpräsentation (16:9)</PresentationFormat>
  <Paragraphs>45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Titelfolienmaster</vt:lpstr>
      <vt:lpstr>Inhaltsseite</vt:lpstr>
      <vt:lpstr>Studieninformationstage September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Familie Weber</cp:lastModifiedBy>
  <cp:revision>305</cp:revision>
  <dcterms:created xsi:type="dcterms:W3CDTF">2014-02-08T08:57:37Z</dcterms:created>
  <dcterms:modified xsi:type="dcterms:W3CDTF">2022-09-11T10:29:57Z</dcterms:modified>
</cp:coreProperties>
</file>