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9" r:id="rId6"/>
    <p:sldId id="290" r:id="rId7"/>
    <p:sldId id="286" r:id="rId8"/>
    <p:sldId id="287" r:id="rId9"/>
    <p:sldId id="288" r:id="rId10"/>
    <p:sldId id="291" r:id="rId11"/>
    <p:sldId id="289" r:id="rId12"/>
    <p:sldId id="294" r:id="rId13"/>
    <p:sldId id="295" r:id="rId14"/>
    <p:sldId id="292" r:id="rId15"/>
    <p:sldId id="302" r:id="rId16"/>
    <p:sldId id="296" r:id="rId17"/>
    <p:sldId id="303" r:id="rId18"/>
    <p:sldId id="297" r:id="rId19"/>
    <p:sldId id="300" r:id="rId20"/>
    <p:sldId id="293" r:id="rId21"/>
    <p:sldId id="29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35"/>
    <a:srgbClr val="041E42"/>
    <a:srgbClr val="E87722"/>
    <a:srgbClr val="04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1" autoAdjust="0"/>
    <p:restoredTop sz="96145" autoAdjust="0"/>
  </p:normalViewPr>
  <p:slideViewPr>
    <p:cSldViewPr snapToGrid="0" showGuides="1">
      <p:cViewPr>
        <p:scale>
          <a:sx n="120" d="100"/>
          <a:sy n="120" d="100"/>
        </p:scale>
        <p:origin x="-182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8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02C9555C-46DE-4406-8ABE-45349F520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4F3B590-57A4-4D61-9607-3C2EA36AB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87A-16FF-4C7D-8292-0CB980715C8B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C6DC5A1-1CCC-484A-AB24-DCA2F05D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4041CFA-48F6-4759-86C7-790FC637E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222-CCA6-4FA7-88E0-B7BAE5364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3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A62E-2216-4960-A875-4D2633F4A404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703-73BA-47D5-8B02-C17237592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xmlns="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6"/>
            <a:ext cx="9144000" cy="5229225"/>
          </a:xfrm>
          <a:gradFill>
            <a:gsLst>
              <a:gs pos="50000">
                <a:schemeClr val="bg2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3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xmlns="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9144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3" y="3042516"/>
            <a:ext cx="3732625" cy="77296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929994FB-5DBF-40C3-99B7-BCB45F80FCBA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xmlns="" id="{A67BB0E1-5E7F-46E5-9D87-74249FA80151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xmlns="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xmlns="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F1FCC803-A93B-423F-B835-B52876B2721B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xmlns="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xmlns="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xmlns="" id="{44D22F83-A0F5-4FE2-9D6C-012542F7E2B8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xmlns="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xmlns="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xmlns="" id="{5BF365C6-4DF1-469F-A081-5BB981472333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xmlns="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xmlns="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xmlns="" id="{BF6DC0B3-1B79-4824-B73B-DC9B7AA77A08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xmlns="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xmlns="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xmlns="" id="{EB1A981A-C15F-48BC-856D-45BFDE402164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xmlns="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xmlns="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xmlns="" id="{C5363AC9-A7FE-4ED9-A4AE-BF1F41479440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xmlns="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xmlns="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xmlns="" id="{11D3348D-CD05-48E5-89ED-528A62DA8118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xmlns="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xmlns="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xmlns="" id="{CFDE3FDD-B76C-49E7-81B4-7302EAE01430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xmlns="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xmlns="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xmlns="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xmlns="" id="{A954A2AB-7A1B-4F20-8556-0C283B584BE2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xmlns="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xmlns="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88" name="Freihandform: Form 87">
            <a:extLst>
              <a:ext uri="{FF2B5EF4-FFF2-40B4-BE49-F238E27FC236}">
                <a16:creationId xmlns:a16="http://schemas.microsoft.com/office/drawing/2014/main" xmlns="" id="{32A9FC5C-493F-49C1-98F3-CCD0749E4F46}"/>
              </a:ext>
            </a:extLst>
          </p:cNvPr>
          <p:cNvSpPr/>
          <p:nvPr userDrawn="1"/>
        </p:nvSpPr>
        <p:spPr>
          <a:xfrm>
            <a:off x="7352747" y="300703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266" name="Grafik 3">
            <a:extLst>
              <a:ext uri="{FF2B5EF4-FFF2-40B4-BE49-F238E27FC236}">
                <a16:creationId xmlns:a16="http://schemas.microsoft.com/office/drawing/2014/main" xmlns="" id="{48C4DDF1-5A52-4641-8CB1-70D41DD5EF12}"/>
              </a:ext>
            </a:extLst>
          </p:cNvPr>
          <p:cNvGrpSpPr/>
          <p:nvPr userDrawn="1"/>
        </p:nvGrpSpPr>
        <p:grpSpPr>
          <a:xfrm>
            <a:off x="387350" y="293688"/>
            <a:ext cx="2592820" cy="556499"/>
            <a:chOff x="1648912" y="-143138"/>
            <a:chExt cx="2305525" cy="494837"/>
          </a:xfrm>
          <a:solidFill>
            <a:srgbClr val="041E42"/>
          </a:solidFill>
        </p:grpSpPr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xmlns="" id="{AF2EC9F8-C264-4FD3-A8C4-3CA9FE0BA233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xmlns="" id="{0DE7D400-266A-4AF2-8D50-E97208D4B1C2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xmlns="" id="{03BA1B3F-DC93-4648-9FC3-A79773E74C7E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xmlns="" id="{AC8612B7-CDC7-4BEA-A403-7BBB5BD65875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xmlns="" id="{F224807D-8BBC-48EB-829E-850BC5D65932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xmlns="" id="{62B7B45F-2B09-4F13-9EFE-07379ABADE3A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xmlns="" id="{0DBE1CA7-0E7E-406A-8554-E8FB0DA57EB1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xmlns="" id="{3988149C-88E9-4212-AD5C-95FBBAE021EA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xmlns="" id="{E10C16BD-DB0E-4A91-A324-446942E820DF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xmlns="" id="{9BCFD4F1-AA68-4919-B70E-59B976B8698C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xmlns="" id="{9F124B01-6DD1-4DF0-9208-EE524DF5DC3D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xmlns="" id="{B51C4735-EC53-48FD-9D76-BE42F1F9CAAB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xmlns="" id="{809DA6AC-3021-4ABD-99F3-047D30BF715D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xmlns="" id="{5CA5D5AA-A242-46C2-BC94-CB5721B814EE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xmlns="" id="{4DE79028-EB02-48AC-ADB3-22E785400122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xmlns="" id="{D1DB1B0C-BD16-48BE-BB47-A13D59D1CAC5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xmlns="" id="{35A896A3-EFBE-4CD9-8D83-C1C3D721FAF8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xmlns="" id="{7786AEB0-6CD2-4DF8-A858-BD073D56138D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xmlns="" id="{B1539DAC-B337-4CE1-AD88-A8DE356DED39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xmlns="" id="{A1F08237-43CC-49D6-9CD0-5072A89BE829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xmlns="" id="{DC1DB141-3AE2-4152-B332-7D6BF4A028FC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xmlns="" id="{9486EA11-8D06-4D41-8E6D-CDA712E1FC05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xmlns="" id="{BCEBA840-672E-488E-8C2B-299A551320B6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xmlns="" id="{E369519E-F4E6-4434-97ED-27CAC2EDF0E8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xmlns="" id="{E8AC8A5D-C03D-4510-A4B8-B379B89B30ED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xmlns="" id="{781534DE-9F8C-408A-A118-4E90E3A4D3AA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xmlns="" id="{5F431FEF-9F81-43CE-83A1-6848281698A7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xmlns="" id="{554AF56F-AC03-48DA-8DFB-901FC1286698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xmlns="" id="{9376368F-3F77-4894-9B52-7E32320136D3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6" name="Freihandform: Form 295">
              <a:extLst>
                <a:ext uri="{FF2B5EF4-FFF2-40B4-BE49-F238E27FC236}">
                  <a16:creationId xmlns:a16="http://schemas.microsoft.com/office/drawing/2014/main" xmlns="" id="{D5EB4433-D339-4F32-A224-69C3C9E0F2EE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7" name="Freihandform: Form 296">
              <a:extLst>
                <a:ext uri="{FF2B5EF4-FFF2-40B4-BE49-F238E27FC236}">
                  <a16:creationId xmlns:a16="http://schemas.microsoft.com/office/drawing/2014/main" xmlns="" id="{42F26E56-999E-475D-84E6-BCBA6A67558E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8" name="Freihandform: Form 297">
              <a:extLst>
                <a:ext uri="{FF2B5EF4-FFF2-40B4-BE49-F238E27FC236}">
                  <a16:creationId xmlns:a16="http://schemas.microsoft.com/office/drawing/2014/main" xmlns="" id="{31D9F022-D4FE-4B44-98BB-AD25693E5C2F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9" name="Freihandform: Form 298">
              <a:extLst>
                <a:ext uri="{FF2B5EF4-FFF2-40B4-BE49-F238E27FC236}">
                  <a16:creationId xmlns:a16="http://schemas.microsoft.com/office/drawing/2014/main" xmlns="" id="{F1692E1E-7A5F-42F6-8389-B824E71B782D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0" name="Freihandform: Form 299">
              <a:extLst>
                <a:ext uri="{FF2B5EF4-FFF2-40B4-BE49-F238E27FC236}">
                  <a16:creationId xmlns:a16="http://schemas.microsoft.com/office/drawing/2014/main" xmlns="" id="{5A514ACF-BAA4-4148-B206-785542AC9484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1" name="Freihandform: Form 300">
              <a:extLst>
                <a:ext uri="{FF2B5EF4-FFF2-40B4-BE49-F238E27FC236}">
                  <a16:creationId xmlns:a16="http://schemas.microsoft.com/office/drawing/2014/main" xmlns="" id="{8493EA37-6027-469A-9960-DD444EE08D8E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2" name="Freihandform: Form 301">
              <a:extLst>
                <a:ext uri="{FF2B5EF4-FFF2-40B4-BE49-F238E27FC236}">
                  <a16:creationId xmlns:a16="http://schemas.microsoft.com/office/drawing/2014/main" xmlns="" id="{FAA7A807-4154-4A30-894B-18ADC84FB8DE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3" name="Freihandform: Form 302">
              <a:extLst>
                <a:ext uri="{FF2B5EF4-FFF2-40B4-BE49-F238E27FC236}">
                  <a16:creationId xmlns:a16="http://schemas.microsoft.com/office/drawing/2014/main" xmlns="" id="{2C32206E-4287-4F5F-9C30-02646D3583D5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4" name="Freihandform: Form 303">
              <a:extLst>
                <a:ext uri="{FF2B5EF4-FFF2-40B4-BE49-F238E27FC236}">
                  <a16:creationId xmlns:a16="http://schemas.microsoft.com/office/drawing/2014/main" xmlns="" id="{29596C1E-F4D8-41A7-ABC3-38CA3F0E8D33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5" name="Freihandform: Form 304">
              <a:extLst>
                <a:ext uri="{FF2B5EF4-FFF2-40B4-BE49-F238E27FC236}">
                  <a16:creationId xmlns:a16="http://schemas.microsoft.com/office/drawing/2014/main" xmlns="" id="{F2810D40-A26A-4DCA-A39E-D031606F058C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6" name="Freihandform: Form 305">
              <a:extLst>
                <a:ext uri="{FF2B5EF4-FFF2-40B4-BE49-F238E27FC236}">
                  <a16:creationId xmlns:a16="http://schemas.microsoft.com/office/drawing/2014/main" xmlns="" id="{2DD9E100-5FCB-4A44-A1D0-BD2B6DBDABD2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" name="Freihandform: Form 306">
              <a:extLst>
                <a:ext uri="{FF2B5EF4-FFF2-40B4-BE49-F238E27FC236}">
                  <a16:creationId xmlns:a16="http://schemas.microsoft.com/office/drawing/2014/main" xmlns="" id="{677CC6B2-8884-489B-AE38-728586C078F1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8" name="Freihandform: Form 307">
              <a:extLst>
                <a:ext uri="{FF2B5EF4-FFF2-40B4-BE49-F238E27FC236}">
                  <a16:creationId xmlns:a16="http://schemas.microsoft.com/office/drawing/2014/main" xmlns="" id="{1D4BA83D-9916-47CD-9A01-474ECE81E92E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9" name="Freihandform: Form 308">
              <a:extLst>
                <a:ext uri="{FF2B5EF4-FFF2-40B4-BE49-F238E27FC236}">
                  <a16:creationId xmlns:a16="http://schemas.microsoft.com/office/drawing/2014/main" xmlns="" id="{0A17CD00-FB57-44E2-90B6-71C881198DC6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0" name="Freihandform: Form 309">
              <a:extLst>
                <a:ext uri="{FF2B5EF4-FFF2-40B4-BE49-F238E27FC236}">
                  <a16:creationId xmlns:a16="http://schemas.microsoft.com/office/drawing/2014/main" xmlns="" id="{F36B4CDD-E2EF-40C7-8F57-9439D992160D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1" name="Freihandform: Form 310">
              <a:extLst>
                <a:ext uri="{FF2B5EF4-FFF2-40B4-BE49-F238E27FC236}">
                  <a16:creationId xmlns:a16="http://schemas.microsoft.com/office/drawing/2014/main" xmlns="" id="{07B3BBC6-DA91-44B1-BCF1-B8A2DE6812B5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2" name="Freihandform: Form 311">
              <a:extLst>
                <a:ext uri="{FF2B5EF4-FFF2-40B4-BE49-F238E27FC236}">
                  <a16:creationId xmlns:a16="http://schemas.microsoft.com/office/drawing/2014/main" xmlns="" id="{75D5FE3C-5485-41D7-8064-1CDBE7F5F19C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3" name="Freihandform: Form 312">
              <a:extLst>
                <a:ext uri="{FF2B5EF4-FFF2-40B4-BE49-F238E27FC236}">
                  <a16:creationId xmlns:a16="http://schemas.microsoft.com/office/drawing/2014/main" xmlns="" id="{9E848F9E-798D-44FE-98FE-A180F9856934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4" name="Freihandform: Form 313">
              <a:extLst>
                <a:ext uri="{FF2B5EF4-FFF2-40B4-BE49-F238E27FC236}">
                  <a16:creationId xmlns:a16="http://schemas.microsoft.com/office/drawing/2014/main" xmlns="" id="{FB185B8C-093D-42C0-8380-4EF077F80800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5" name="Freihandform: Form 314">
              <a:extLst>
                <a:ext uri="{FF2B5EF4-FFF2-40B4-BE49-F238E27FC236}">
                  <a16:creationId xmlns:a16="http://schemas.microsoft.com/office/drawing/2014/main" xmlns="" id="{D0E9B691-2CE9-46BB-A40D-E2EE232FD8FF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6" name="Freihandform: Form 315">
              <a:extLst>
                <a:ext uri="{FF2B5EF4-FFF2-40B4-BE49-F238E27FC236}">
                  <a16:creationId xmlns:a16="http://schemas.microsoft.com/office/drawing/2014/main" xmlns="" id="{C3CDC949-1DF3-435F-BCA0-D7A37058498F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7" name="Freihandform: Form 316">
              <a:extLst>
                <a:ext uri="{FF2B5EF4-FFF2-40B4-BE49-F238E27FC236}">
                  <a16:creationId xmlns:a16="http://schemas.microsoft.com/office/drawing/2014/main" xmlns="" id="{AAB9ED17-5EDA-41AD-AD8D-E8345C1C9EE0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8" name="Freihandform: Form 317">
              <a:extLst>
                <a:ext uri="{FF2B5EF4-FFF2-40B4-BE49-F238E27FC236}">
                  <a16:creationId xmlns:a16="http://schemas.microsoft.com/office/drawing/2014/main" xmlns="" id="{5AACDBB4-5283-4E53-B9BD-2788143E96A1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9" name="Freihandform: Form 318">
              <a:extLst>
                <a:ext uri="{FF2B5EF4-FFF2-40B4-BE49-F238E27FC236}">
                  <a16:creationId xmlns:a16="http://schemas.microsoft.com/office/drawing/2014/main" xmlns="" id="{B070B964-DA9F-44F6-8BE3-097DC0C5E10F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0" name="Freihandform: Form 319">
              <a:extLst>
                <a:ext uri="{FF2B5EF4-FFF2-40B4-BE49-F238E27FC236}">
                  <a16:creationId xmlns:a16="http://schemas.microsoft.com/office/drawing/2014/main" xmlns="" id="{E6B324D0-E4F7-4424-BE5D-1D9FCDB99861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1" name="Freihandform: Form 320">
              <a:extLst>
                <a:ext uri="{FF2B5EF4-FFF2-40B4-BE49-F238E27FC236}">
                  <a16:creationId xmlns:a16="http://schemas.microsoft.com/office/drawing/2014/main" xmlns="" id="{901C92ED-55B4-44C7-837B-1E8D78D861DC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2" name="Freihandform: Form 321">
              <a:extLst>
                <a:ext uri="{FF2B5EF4-FFF2-40B4-BE49-F238E27FC236}">
                  <a16:creationId xmlns:a16="http://schemas.microsoft.com/office/drawing/2014/main" xmlns="" id="{51D5C912-CF78-4022-A878-07CF950CBAF1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3" name="Freihandform: Form 322">
              <a:extLst>
                <a:ext uri="{FF2B5EF4-FFF2-40B4-BE49-F238E27FC236}">
                  <a16:creationId xmlns:a16="http://schemas.microsoft.com/office/drawing/2014/main" xmlns="" id="{B8AEFAFF-8659-4184-96D2-A2E21DBE23A3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4" name="Freihandform: Form 323">
              <a:extLst>
                <a:ext uri="{FF2B5EF4-FFF2-40B4-BE49-F238E27FC236}">
                  <a16:creationId xmlns:a16="http://schemas.microsoft.com/office/drawing/2014/main" xmlns="" id="{2F850648-7FE7-4BFB-8AE0-F722409A0ED8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5" name="Freihandform: Form 324">
              <a:extLst>
                <a:ext uri="{FF2B5EF4-FFF2-40B4-BE49-F238E27FC236}">
                  <a16:creationId xmlns:a16="http://schemas.microsoft.com/office/drawing/2014/main" xmlns="" id="{08259F14-1861-4C5E-97DD-F235483EA255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6" name="Freihandform: Form 325">
              <a:extLst>
                <a:ext uri="{FF2B5EF4-FFF2-40B4-BE49-F238E27FC236}">
                  <a16:creationId xmlns:a16="http://schemas.microsoft.com/office/drawing/2014/main" xmlns="" id="{3CBB0A86-7755-408E-8FD6-6B3EAF81696C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7" name="Freihandform: Form 326">
              <a:extLst>
                <a:ext uri="{FF2B5EF4-FFF2-40B4-BE49-F238E27FC236}">
                  <a16:creationId xmlns:a16="http://schemas.microsoft.com/office/drawing/2014/main" xmlns="" id="{5739F400-02E4-451D-B376-F90BD819C622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8" name="Freihandform: Form 327">
              <a:extLst>
                <a:ext uri="{FF2B5EF4-FFF2-40B4-BE49-F238E27FC236}">
                  <a16:creationId xmlns:a16="http://schemas.microsoft.com/office/drawing/2014/main" xmlns="" id="{262DB2CA-E9FE-4137-8106-9C79758C91B1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9" name="Freihandform: Form 328">
              <a:extLst>
                <a:ext uri="{FF2B5EF4-FFF2-40B4-BE49-F238E27FC236}">
                  <a16:creationId xmlns:a16="http://schemas.microsoft.com/office/drawing/2014/main" xmlns="" id="{2289DD79-6010-43D1-88BB-9BECDEE19C6A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0" name="Freihandform: Form 329">
              <a:extLst>
                <a:ext uri="{FF2B5EF4-FFF2-40B4-BE49-F238E27FC236}">
                  <a16:creationId xmlns:a16="http://schemas.microsoft.com/office/drawing/2014/main" xmlns="" id="{78BBB8B5-A7D8-4845-9ECF-81321ACDDF5D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1" name="Freihandform: Form 330">
              <a:extLst>
                <a:ext uri="{FF2B5EF4-FFF2-40B4-BE49-F238E27FC236}">
                  <a16:creationId xmlns:a16="http://schemas.microsoft.com/office/drawing/2014/main" xmlns="" id="{976CAD3C-51A5-4D61-AE66-C2FCD7D6AD56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2" name="Freihandform: Form 331">
              <a:extLst>
                <a:ext uri="{FF2B5EF4-FFF2-40B4-BE49-F238E27FC236}">
                  <a16:creationId xmlns:a16="http://schemas.microsoft.com/office/drawing/2014/main" xmlns="" id="{C4A3172E-6F97-443A-B675-D53349B459E9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3" name="Freihandform: Form 332">
              <a:extLst>
                <a:ext uri="{FF2B5EF4-FFF2-40B4-BE49-F238E27FC236}">
                  <a16:creationId xmlns:a16="http://schemas.microsoft.com/office/drawing/2014/main" xmlns="" id="{C1C2DA74-7F4E-4C88-8940-7ED4783798D3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4" name="Freihandform: Form 333">
              <a:extLst>
                <a:ext uri="{FF2B5EF4-FFF2-40B4-BE49-F238E27FC236}">
                  <a16:creationId xmlns:a16="http://schemas.microsoft.com/office/drawing/2014/main" xmlns="" id="{B5E71D21-DA7E-418C-935D-B244CC02106E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5" name="Freihandform: Form 334">
              <a:extLst>
                <a:ext uri="{FF2B5EF4-FFF2-40B4-BE49-F238E27FC236}">
                  <a16:creationId xmlns:a16="http://schemas.microsoft.com/office/drawing/2014/main" xmlns="" id="{51291445-46CE-4AFA-860B-4A8B3EE8595A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6" name="Freihandform: Form 335">
              <a:extLst>
                <a:ext uri="{FF2B5EF4-FFF2-40B4-BE49-F238E27FC236}">
                  <a16:creationId xmlns:a16="http://schemas.microsoft.com/office/drawing/2014/main" xmlns="" id="{1406F2E2-0628-4017-8D85-803D63A749ED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7" name="Freihandform: Form 336">
              <a:extLst>
                <a:ext uri="{FF2B5EF4-FFF2-40B4-BE49-F238E27FC236}">
                  <a16:creationId xmlns:a16="http://schemas.microsoft.com/office/drawing/2014/main" xmlns="" id="{4326B04E-9F4B-4653-A8C9-60C5800FC45F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8" name="Freihandform: Form 337">
              <a:extLst>
                <a:ext uri="{FF2B5EF4-FFF2-40B4-BE49-F238E27FC236}">
                  <a16:creationId xmlns:a16="http://schemas.microsoft.com/office/drawing/2014/main" xmlns="" id="{2748FDC8-21ED-402A-A05E-CC094BA8ECC6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9" name="Freihandform: Form 338">
              <a:extLst>
                <a:ext uri="{FF2B5EF4-FFF2-40B4-BE49-F238E27FC236}">
                  <a16:creationId xmlns:a16="http://schemas.microsoft.com/office/drawing/2014/main" xmlns="" id="{669A1BD5-1659-48A4-BB99-42872D94B946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0" name="Freihandform: Form 339">
              <a:extLst>
                <a:ext uri="{FF2B5EF4-FFF2-40B4-BE49-F238E27FC236}">
                  <a16:creationId xmlns:a16="http://schemas.microsoft.com/office/drawing/2014/main" xmlns="" id="{FC9E5935-F036-4646-B5E7-CF8365B181EF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1" name="Freihandform: Form 340">
              <a:extLst>
                <a:ext uri="{FF2B5EF4-FFF2-40B4-BE49-F238E27FC236}">
                  <a16:creationId xmlns:a16="http://schemas.microsoft.com/office/drawing/2014/main" xmlns="" id="{113373F7-4067-4595-B4C9-6D32871A6592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2" name="Freihandform: Form 341">
              <a:extLst>
                <a:ext uri="{FF2B5EF4-FFF2-40B4-BE49-F238E27FC236}">
                  <a16:creationId xmlns:a16="http://schemas.microsoft.com/office/drawing/2014/main" xmlns="" id="{29F6B890-626E-45B5-9F17-3F41D3CE50B6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10985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xmlns="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739" y="3431381"/>
            <a:ext cx="2678400" cy="2769394"/>
          </a:xfr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DFE029E8-09EC-45DC-B2BB-25B2B1C145AC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xmlns="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54EB1BCB-8EFE-43BA-AE53-9984B9F11B54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xmlns="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xmlns="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E3759D02-378A-4C73-8CA4-E4FB217B94E6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xmlns="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xmlns="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870072D5-E220-4946-9EE1-80DFB58C3A38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xmlns="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xmlns="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84310EC5-28E5-4146-A748-79C1FCA769F0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xmlns="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xmlns="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07018BC3-E9D3-4DC9-9093-D415FD96426D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xmlns="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xmlns="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xmlns="" id="{F7DF8EA8-3E45-431B-90A0-140583E1D079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xmlns="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xmlns="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AC7A65B2-F352-4DA5-9A36-9105D478D2C2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xmlns="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xmlns="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7ADB04CE-94F5-430A-9FF1-01DE211731F2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xmlns="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xmlns="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xmlns="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xmlns="" id="{E820BD84-9211-4C19-A40B-4121AD892514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xmlns="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xmlns="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5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CD61-463B-4898-A60F-1186EED815BB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xmlns="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xmlns="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738" y="1631156"/>
            <a:ext cx="8368310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8738" y="5690271"/>
            <a:ext cx="8368310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xmlns="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xmlns="" id="{151FE1DD-A4DE-4DE0-AB01-FD3BAC83F3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23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767C-1F3F-41A5-8218-362FFD6F261A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xmlns="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738" y="1631156"/>
            <a:ext cx="410229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xmlns="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8738" y="5690271"/>
            <a:ext cx="4102299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xmlns="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54748" y="1631156"/>
            <a:ext cx="410229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xmlns="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54748" y="5690271"/>
            <a:ext cx="4102299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xmlns="" id="{8144F7FD-28FD-444B-8ECE-FC43765B79D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908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B547-DB19-4E04-B696-26B022B455FF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xmlns="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xmlns="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738" y="1631156"/>
            <a:ext cx="267731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xmlns="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8738" y="5690271"/>
            <a:ext cx="267731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xmlns="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79729" y="1631156"/>
            <a:ext cx="267731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xmlns="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79729" y="5690271"/>
            <a:ext cx="267731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xmlns="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34233" y="1631156"/>
            <a:ext cx="267731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xmlns="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34233" y="5690271"/>
            <a:ext cx="267731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xmlns="" id="{F2D9D4FD-EB70-4EB8-B80A-2EA29FBFE6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031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3F6D-DA99-48A0-84E5-B5538AA15F80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8738" y="1631156"/>
            <a:ext cx="8366525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xmlns="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xmlns="" id="{F57BDCD3-0281-4244-8EA0-F5395782D8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023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D80-D9F7-4A8B-A7F2-4E9CA0251BEF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88738" y="1631156"/>
            <a:ext cx="4102300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xmlns="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xmlns="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4654748" y="1631156"/>
            <a:ext cx="4102300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xmlns="" id="{8B45CB1A-66FB-4C45-BAA6-D359C744CF9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005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372F-BD91-434A-8C65-FCA80C2EA82B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8646" y="1631156"/>
            <a:ext cx="2678400" cy="4569620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xmlns="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8738" y="1631157"/>
            <a:ext cx="5522814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xmlns="" id="{9E5D2714-EC07-4974-BFC0-E1EEC11C540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351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Bla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87F00BE4-512D-4F35-B132-4E5C5CF1413D}"/>
              </a:ext>
            </a:extLst>
          </p:cNvPr>
          <p:cNvSpPr/>
          <p:nvPr userDrawn="1"/>
        </p:nvSpPr>
        <p:spPr>
          <a:xfrm>
            <a:off x="387900" y="6538526"/>
            <a:ext cx="87561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F1925060-7FCF-4CBC-B0DA-0731E3E98579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3ECEE8D8-DF92-4CFD-A29A-DD98DFA7EC69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xmlns="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xmlns="" id="{57879191-3BE6-4B4E-A6B9-7EE964614B47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xmlns="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xmlns="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xmlns="" id="{382F9D16-DA93-44FA-B850-67D0B6AD397D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xmlns="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xmlns="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38DB7D0C-ACAA-4A6B-8088-624B0BC24502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xmlns="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E1524020-40DB-450A-AEE5-3E1B459B16B5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xmlns="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xmlns="" id="{99ECB07F-83AC-4A69-A930-C51459FBE5BA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xmlns="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xmlns="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C9B4EC5D-DF7B-4D80-86D6-C95B0B60B325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xmlns="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0D1EC147-B041-40BC-BA8D-878A722616DE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xmlns="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xmlns="" id="{0EC1AF1A-26A7-479B-A176-8997B58ED4D1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xmlns="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xmlns="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xmlns="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xmlns="" id="{24365663-FE3F-47D4-A8D7-729A38C4987D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xmlns="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xmlns="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5" name="Textplatzhalter 9">
            <a:extLst>
              <a:ext uri="{FF2B5EF4-FFF2-40B4-BE49-F238E27FC236}">
                <a16:creationId xmlns:a16="http://schemas.microsoft.com/office/drawing/2014/main" xmlns="" id="{DD322FE5-6632-4CD2-99F1-1B9DDBF713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2" name="Freihandform: Form 43">
            <a:extLst>
              <a:ext uri="{FF2B5EF4-FFF2-40B4-BE49-F238E27FC236}">
                <a16:creationId xmlns:a16="http://schemas.microsoft.com/office/drawing/2014/main" xmlns="" id="{60D982D4-2E7F-E042-8B93-3186A91B59BA}"/>
              </a:ext>
            </a:extLst>
          </p:cNvPr>
          <p:cNvSpPr>
            <a:spLocks noChangeAspect="1"/>
          </p:cNvSpPr>
          <p:nvPr userDrawn="1"/>
        </p:nvSpPr>
        <p:spPr>
          <a:xfrm>
            <a:off x="7673724" y="296770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577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E78A-F082-46DD-959F-2394F7B15488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92D675CD-AEF9-40D8-9E51-B443137C3F2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79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0836" y="6634667"/>
            <a:ext cx="519373" cy="10772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125EA63-E899-492D-B18D-1638131A49E5}" type="datetime4">
              <a:rPr lang="de-DE" smtClean="0"/>
              <a:pPr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EB25E710-D493-4189-8EF7-00ABE0AB56E5}"/>
              </a:ext>
            </a:extLst>
          </p:cNvPr>
          <p:cNvSpPr/>
          <p:nvPr userDrawn="1"/>
        </p:nvSpPr>
        <p:spPr>
          <a:xfrm>
            <a:off x="388738" y="1631156"/>
            <a:ext cx="8368310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/>
          <a:lstStyle/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72893" y="2835964"/>
            <a:ext cx="5400000" cy="2160000"/>
          </a:xfrm>
        </p:spPr>
        <p:txBody>
          <a:bodyPr rIns="0" anchor="ctr" anchorCtr="0">
            <a:normAutofit/>
          </a:bodyPr>
          <a:lstStyle>
            <a:lvl1pPr algn="ctr">
              <a:defRPr sz="1600" i="1">
                <a:solidFill>
                  <a:srgbClr val="041E42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xmlns="" id="{C6694BF9-6C56-4C82-A0DE-EEB0A7319B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55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1F20-7586-4C7D-A3D9-EEFA6F1785FF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xmlns="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045" y="2354712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xmlns="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739" y="235471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xmlns="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045" y="4525377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739" y="4525377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xmlns="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045" y="3078267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xmlns="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739" y="3078267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xmlns="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045" y="3801822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xmlns="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739" y="380182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xmlns="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045" y="5248931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xmlns="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739" y="5248931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xmlns="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143" y="1632185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xmlns="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4749" y="1632185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xmlns="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7143" y="2355534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xmlns="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749" y="2355534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xmlns="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77143" y="4525581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xmlns="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4749" y="4525581"/>
            <a:ext cx="238591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xmlns="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77143" y="3078883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xmlns="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54749" y="3078883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xmlns="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77143" y="3802232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xmlns="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54749" y="380223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xmlns="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77143" y="5248931"/>
            <a:ext cx="3779905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xmlns="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54749" y="5248931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xmlns="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xmlns="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045" y="1631156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xmlns="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739" y="1631156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932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A936904-323F-4EC7-8C1A-363CEE0C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019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xmlns="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6"/>
            <a:ext cx="9144000" cy="5229225"/>
          </a:xfrm>
          <a:gradFill>
            <a:gsLst>
              <a:gs pos="50000">
                <a:schemeClr val="bg2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3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xmlns="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9144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xmlns="" id="{CBD8B083-79E8-44E1-BA43-E993160F02E1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xmlns="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738" y="2843231"/>
            <a:ext cx="8368309" cy="1171539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3600" b="1" dirty="0" smtClean="0">
                <a:solidFill>
                  <a:srgbClr val="041E4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xmlns="" id="{0C3B9D07-F821-46AB-95B1-D19222D00FD7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xmlns="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xmlns="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xmlns="" id="{705760C0-8935-4141-9AEE-BB96816B3799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xmlns="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xmlns="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xmlns="" id="{B25E0919-4E1B-4A97-A1C2-6AE7D2A59920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xmlns="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xmlns="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xmlns="" id="{87A742EA-EC3D-47DE-9C2D-533639983C8D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xmlns="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xmlns="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xmlns="" id="{AEF4BF1C-C847-48A1-A7BF-3BEE82EF1C59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xmlns="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xmlns="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xmlns="" id="{D55A5473-7182-4B24-8843-51E2ADF3D492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xmlns="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xmlns="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xmlns="" id="{D1FF9524-93DA-476B-89EA-9E475617F2D9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xmlns="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xmlns="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xmlns="" id="{20076CAA-CFEC-4359-9762-07ED0661EE26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xmlns="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xmlns="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xmlns="" id="{16CE4EF7-E819-4747-A9E4-8C86F991481E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xmlns="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xmlns="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xmlns="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xmlns="" id="{D5072DFD-BA29-43BB-A0B1-01F593A0242E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xmlns="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xmlns="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93" name="Freihandform: Form 92">
            <a:extLst>
              <a:ext uri="{FF2B5EF4-FFF2-40B4-BE49-F238E27FC236}">
                <a16:creationId xmlns:a16="http://schemas.microsoft.com/office/drawing/2014/main" xmlns="" id="{434E3959-956B-416F-A7BA-D4138BF69F03}"/>
              </a:ext>
            </a:extLst>
          </p:cNvPr>
          <p:cNvSpPr/>
          <p:nvPr userDrawn="1"/>
        </p:nvSpPr>
        <p:spPr>
          <a:xfrm>
            <a:off x="7352747" y="300703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316A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91" name="Grafik 3">
            <a:extLst>
              <a:ext uri="{FF2B5EF4-FFF2-40B4-BE49-F238E27FC236}">
                <a16:creationId xmlns:a16="http://schemas.microsoft.com/office/drawing/2014/main" xmlns="" id="{51AC4714-9545-4E7D-84AB-672A684F3C92}"/>
              </a:ext>
            </a:extLst>
          </p:cNvPr>
          <p:cNvGrpSpPr/>
          <p:nvPr userDrawn="1"/>
        </p:nvGrpSpPr>
        <p:grpSpPr>
          <a:xfrm>
            <a:off x="387350" y="293688"/>
            <a:ext cx="2592820" cy="556499"/>
            <a:chOff x="1648912" y="-143138"/>
            <a:chExt cx="2305525" cy="494837"/>
          </a:xfrm>
          <a:solidFill>
            <a:srgbClr val="04316A"/>
          </a:solidFill>
        </p:grpSpPr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xmlns="" id="{F6CC1FBE-54F3-4DF4-B985-0EE5A8EB9ED4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xmlns="" id="{1E8C3F82-91B9-486C-8C21-E5C52868A1EF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xmlns="" id="{2B17F37E-5520-4FDA-9F1E-D34E320DC216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xmlns="" id="{2A3C3D77-5EC4-4ABA-B895-12CDC8660C14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xmlns="" id="{34353570-7D3D-4A22-B010-E315242D30F7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xmlns="" id="{5E4D382E-FBA6-45A4-95D1-00FF779FDCEB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xmlns="" id="{51418F9A-9F91-4B0B-B564-734F291666EE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xmlns="" id="{467FDA8A-4F2B-4581-8AB5-960F8ADF29BD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xmlns="" id="{70D844E8-8684-4ED2-BE92-99DD373DD096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xmlns="" id="{8B360813-0AFE-4DF7-9A1E-CD45976016E6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xmlns="" id="{EC3995DC-B373-4248-AC3F-A5DC90032D31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xmlns="" id="{9712898E-3AFD-46AC-A009-3D5FF1DD48E3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xmlns="" id="{CB684A71-B7E6-41AE-83A8-1F860B062FDD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xmlns="" id="{8ABB3FB3-D723-493C-8B7E-BC92871A14C9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xmlns="" id="{35ED3281-EEDE-4B57-BAD7-D1A9FDAB3961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xmlns="" id="{8B38986A-E7CC-46BE-89E2-D34E2F4212AF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xmlns="" id="{FB35558A-B703-439A-BFCD-2C2DC835EB9D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xmlns="" id="{1B3287D7-644E-4215-9975-30BF7762DA92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xmlns="" id="{6BAB222B-EE89-4DCC-A9DE-0F103CBAD80D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xmlns="" id="{77D8464B-45E5-448F-A182-8D315B56AC2A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xmlns="" id="{EA0DACB8-7615-4340-A7B2-40C04B9C4EDD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xmlns="" id="{F924F2ED-277B-4C21-91AF-D41F7F827471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xmlns="" id="{AF615A2E-C72E-4DBF-A490-C5D819FA1474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xmlns="" id="{ECC003DB-66A8-4844-A1F2-CFD531CBA2DA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xmlns="" id="{B972EF6B-C78B-4A70-94ED-FB1EF7AD1ECA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xmlns="" id="{D4BD7AEB-9770-47B6-BA5C-73B2375824D4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xmlns="" id="{4ACDE48B-AA94-4F9D-B663-E059D2CFD2CF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xmlns="" id="{09DE68BB-233A-448D-932D-29F0B04E8CF1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xmlns="" id="{FBE14599-AE3D-4213-8401-4BAB1EAE0250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xmlns="" id="{478BC7B0-3CEB-4D41-8602-500B0B5AE4E7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xmlns="" id="{F25340B2-C86C-4A80-9A9B-F8EB74DA3BB8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xmlns="" id="{CC47B31A-1E5B-44EE-B6AF-2D736B75A65C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xmlns="" id="{68E36C9C-3A22-431F-B3C5-552D4DF1FD69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xmlns="" id="{E98D9B9E-B947-426B-86C7-493F63858762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xmlns="" id="{ADBA3CDE-F6D7-4623-86C8-DB25B92D85E9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xmlns="" id="{B7A08A69-E8B5-4C80-A0CF-4505DF4EBBB8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xmlns="" id="{443F23C1-579B-43E2-9839-83D1B364BFDD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xmlns="" id="{C476BB53-ABA5-4A74-8C10-DEE2231D5B65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xmlns="" id="{F6DB7FA6-44E5-4D1C-B74E-3823DB48D3D7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xmlns="" id="{BEEA13E3-F6E5-4727-A4A8-24EC15D1C506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xmlns="" id="{67FCEF54-F967-45FA-9982-345E99ACB13C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xmlns="" id="{551BAE10-EF42-4D3D-8B57-5601E7B724C1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xmlns="" id="{E484EF32-CEA7-4221-AF20-62ED8D007DDF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xmlns="" id="{8F975482-965A-4AAC-8035-5AB450A4D395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xmlns="" id="{3D6FE3DA-2562-433F-A7CD-58B05E22AC6F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xmlns="" id="{FFBC6E5D-E506-4BEE-998C-84A92F536C8D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xmlns="" id="{59B9F5AA-C0BF-452C-80C2-C8F4DC3F8EA4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xmlns="" id="{2E50A977-32A2-4199-A00B-40E4080A2BFA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xmlns="" id="{41DF8FDA-9CAF-4784-9A82-279618801BE5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xmlns="" id="{0D0FB099-7B8E-4187-A79B-75E464C4BAC5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xmlns="" id="{023D68D5-C0DE-425E-8339-257DC90D3754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xmlns="" id="{CE0AAB0F-5130-4BB1-B32D-85EC9972DC70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xmlns="" id="{A5F2688A-5870-460A-B528-58E6AAFA7C89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xmlns="" id="{4F6DD2D5-CD4B-4B55-9756-6BF36232FA5B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xmlns="" id="{CEA58A78-8297-4EAF-95A2-7ECF79A0A814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xmlns="" id="{CEABAC26-D1B0-46B7-8E0E-82E382EA1DB1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xmlns="" id="{05896A44-5176-4235-937B-800753BD5870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xmlns="" id="{902699EC-1378-42CE-867A-015CB6812D0F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xmlns="" id="{53AB4752-28EB-4A52-963F-44C6B3869A3C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xmlns="" id="{A8EA6136-CCA9-45F7-9B72-5811DF746893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xmlns="" id="{60641399-6334-4C28-9912-47F9AA7BEBCA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xmlns="" id="{EDC6469F-7041-4E93-9BBF-949018BFEB0F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xmlns="" id="{933EF899-605D-4539-9EE1-A64FB5AD94D2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xmlns="" id="{1A71E05A-B58B-4CC4-B4EC-A204B810D582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xmlns="" id="{0350A387-5530-45DC-A9B7-12573EE376A8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xmlns="" id="{FFA70EA1-B66B-41DF-A03D-B7E220EEE397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xmlns="" id="{B861E820-C35A-44FE-8E9B-A021B6267B88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xmlns="" id="{34AE952B-62DA-426A-A45F-AB3966BA2651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xmlns="" id="{7645F03D-3CA9-4BDE-8567-1C103E342865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xmlns="" id="{8F2FCA51-62A6-49D3-BE0E-A0396C3B1EF1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xmlns="" id="{4FCFBB07-179C-4ED3-AD0F-63370EA9366B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xmlns="" id="{8C1BDAD1-A06A-41A0-B3CF-871BCE1F739E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xmlns="" id="{5C211E04-846D-48B2-BD09-E08F62A0475E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xmlns="" id="{C5ECBEA8-F813-464E-AFAF-40A900AF3CCC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xmlns="" id="{D8BB0034-7623-467B-B429-A4625047EEFB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xmlns="" id="{FDB2EFDF-95EA-40D1-A6DA-6F04E28868C7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65471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0A42-08D1-4727-9097-6DF2D67E138C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xmlns="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54747" y="1631156"/>
            <a:ext cx="410229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xmlns="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54747" y="5690271"/>
            <a:ext cx="4102299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xmlns="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045" y="2354712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xmlns="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739" y="235471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xmlns="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045" y="4525377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xmlns="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739" y="4525377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xmlns="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045" y="3078267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xmlns="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739" y="3078267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xmlns="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045" y="3801822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xmlns="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739" y="3801822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xmlns="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045" y="5248931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xmlns="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739" y="5248931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xmlns="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045" y="1631156"/>
            <a:ext cx="3779992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xmlns="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739" y="1631156"/>
            <a:ext cx="248466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FDB735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xmlns="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xmlns="" id="{B89B0AD3-19A1-438C-8708-9EC23166DE7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22DDBB3A-39F6-4F5C-9F0B-C03A4F09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737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739" y="3013502"/>
            <a:ext cx="8368307" cy="830997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AA0A9E-9B35-4621-9AC1-62A8D48F69F2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87F00BE4-512D-4F35-B132-4E5C5CF1413D}"/>
              </a:ext>
            </a:extLst>
          </p:cNvPr>
          <p:cNvSpPr/>
          <p:nvPr userDrawn="1"/>
        </p:nvSpPr>
        <p:spPr>
          <a:xfrm>
            <a:off x="387900" y="6538526"/>
            <a:ext cx="87561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xmlns="" id="{F7987594-F169-42FB-8839-77BF8D405E37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xmlns="" id="{9A6E8BA9-5951-4163-8A80-4621C65DA816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xmlns="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xmlns="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xmlns="" id="{9D3F2F75-1623-4F64-97FE-EA0C4D9FABDC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xmlns="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xmlns="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xmlns="" id="{2CE76F8C-9B22-4BB3-B2D6-15EC2A58C7A7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xmlns="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xmlns="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xmlns="" id="{104E26F8-EA1A-4C6F-92E1-8F6F98ABFA13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xmlns="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xmlns="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xmlns="" id="{73B26B5D-1FEC-45B5-B34A-6A1B50955F0E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xmlns="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xmlns="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xmlns="" id="{7C156EC4-BDB3-4DEA-9B78-E98FCFD2F54B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xmlns="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xmlns="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xmlns="" id="{750A6733-FD78-4442-98B4-E2BED64B460F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xmlns="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xmlns="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xmlns="" id="{C4970FA2-8D2D-462F-BD21-BDE052DC5824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xmlns="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xmlns="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xmlns="" id="{7C2BACBD-0A67-4A9A-B5DC-10C76F5DE4C2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xmlns="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xmlns="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xmlns="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xmlns="" id="{9E72FA59-B055-4F1F-8F32-E797C18F96F9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xmlns="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xmlns="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91" name="Freihandform: Form 90">
            <a:extLst>
              <a:ext uri="{FF2B5EF4-FFF2-40B4-BE49-F238E27FC236}">
                <a16:creationId xmlns:a16="http://schemas.microsoft.com/office/drawing/2014/main" xmlns="" id="{CC9AC0C6-05B4-4F97-9B0A-A195088CF7EB}"/>
              </a:ext>
            </a:extLst>
          </p:cNvPr>
          <p:cNvSpPr/>
          <p:nvPr userDrawn="1"/>
        </p:nvSpPr>
        <p:spPr>
          <a:xfrm>
            <a:off x="7352747" y="300703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90" name="Grafik 3">
            <a:extLst>
              <a:ext uri="{FF2B5EF4-FFF2-40B4-BE49-F238E27FC236}">
                <a16:creationId xmlns:a16="http://schemas.microsoft.com/office/drawing/2014/main" xmlns="" id="{DCAA57FE-251F-4ED1-B65C-1BB5FB2C8E7B}"/>
              </a:ext>
            </a:extLst>
          </p:cNvPr>
          <p:cNvGrpSpPr/>
          <p:nvPr userDrawn="1"/>
        </p:nvGrpSpPr>
        <p:grpSpPr>
          <a:xfrm>
            <a:off x="387350" y="293688"/>
            <a:ext cx="2592820" cy="556499"/>
            <a:chOff x="1648912" y="-143138"/>
            <a:chExt cx="2305525" cy="494837"/>
          </a:xfrm>
          <a:solidFill>
            <a:srgbClr val="041E42"/>
          </a:solidFill>
        </p:grpSpPr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xmlns="" id="{289F80F9-5E54-42D3-80F9-AE2B9FD45F7A}"/>
                </a:ext>
              </a:extLst>
            </p:cNvPr>
            <p:cNvSpPr/>
            <p:nvPr/>
          </p:nvSpPr>
          <p:spPr>
            <a:xfrm>
              <a:off x="1648912" y="-137135"/>
              <a:ext cx="69751" cy="110916"/>
            </a:xfrm>
            <a:custGeom>
              <a:avLst/>
              <a:gdLst>
                <a:gd name="connsiteX0" fmla="*/ 69752 w 69751"/>
                <a:gd name="connsiteY0" fmla="*/ 18296 h 110916"/>
                <a:gd name="connsiteX1" fmla="*/ 19725 w 69751"/>
                <a:gd name="connsiteY1" fmla="*/ 18296 h 110916"/>
                <a:gd name="connsiteX2" fmla="*/ 19725 w 69751"/>
                <a:gd name="connsiteY2" fmla="*/ 45739 h 110916"/>
                <a:gd name="connsiteX3" fmla="*/ 56888 w 69751"/>
                <a:gd name="connsiteY3" fmla="*/ 45739 h 110916"/>
                <a:gd name="connsiteX4" fmla="*/ 56888 w 69751"/>
                <a:gd name="connsiteY4" fmla="*/ 63749 h 110916"/>
                <a:gd name="connsiteX5" fmla="*/ 19725 w 69751"/>
                <a:gd name="connsiteY5" fmla="*/ 63749 h 110916"/>
                <a:gd name="connsiteX6" fmla="*/ 19725 w 69751"/>
                <a:gd name="connsiteY6" fmla="*/ 110917 h 110916"/>
                <a:gd name="connsiteX7" fmla="*/ 0 w 69751"/>
                <a:gd name="connsiteY7" fmla="*/ 110917 h 110916"/>
                <a:gd name="connsiteX8" fmla="*/ 0 w 69751"/>
                <a:gd name="connsiteY8" fmla="*/ 0 h 110916"/>
                <a:gd name="connsiteX9" fmla="*/ 69466 w 69751"/>
                <a:gd name="connsiteY9" fmla="*/ 0 h 110916"/>
                <a:gd name="connsiteX10" fmla="*/ 69466 w 69751"/>
                <a:gd name="connsiteY10" fmla="*/ 18296 h 1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916">
                  <a:moveTo>
                    <a:pt x="69752" y="18296"/>
                  </a:moveTo>
                  <a:lnTo>
                    <a:pt x="19725" y="18296"/>
                  </a:lnTo>
                  <a:lnTo>
                    <a:pt x="19725" y="45739"/>
                  </a:lnTo>
                  <a:lnTo>
                    <a:pt x="56888" y="45739"/>
                  </a:lnTo>
                  <a:lnTo>
                    <a:pt x="56888" y="63749"/>
                  </a:lnTo>
                  <a:lnTo>
                    <a:pt x="19725" y="63749"/>
                  </a:lnTo>
                  <a:lnTo>
                    <a:pt x="19725" y="110917"/>
                  </a:lnTo>
                  <a:lnTo>
                    <a:pt x="0" y="110917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xmlns="" id="{9231ADBC-6720-44B1-91CE-5B3623A76179}"/>
                </a:ext>
              </a:extLst>
            </p:cNvPr>
            <p:cNvSpPr/>
            <p:nvPr/>
          </p:nvSpPr>
          <p:spPr>
            <a:xfrm>
              <a:off x="1729527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xmlns="" id="{67BE52C5-9CF5-45B5-B581-F672EA186A78}"/>
                </a:ext>
              </a:extLst>
            </p:cNvPr>
            <p:cNvSpPr/>
            <p:nvPr/>
          </p:nvSpPr>
          <p:spPr>
            <a:xfrm>
              <a:off x="1790989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xmlns="" id="{28C387CA-3953-4412-97A1-F37B230FEF85}"/>
                </a:ext>
              </a:extLst>
            </p:cNvPr>
            <p:cNvSpPr/>
            <p:nvPr/>
          </p:nvSpPr>
          <p:spPr>
            <a:xfrm>
              <a:off x="1831868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581 w 72896"/>
                <a:gd name="connsiteY10" fmla="*/ 34590 h 83759"/>
                <a:gd name="connsiteX11" fmla="*/ 54887 w 72896"/>
                <a:gd name="connsiteY11" fmla="*/ 34590 h 83759"/>
                <a:gd name="connsiteX12" fmla="*/ 37163 w 72896"/>
                <a:gd name="connsiteY12" fmla="*/ 15151 h 83759"/>
                <a:gd name="connsiteX13" fmla="*/ 18581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581" y="34590"/>
                  </a:moveTo>
                  <a:lnTo>
                    <a:pt x="54887" y="34590"/>
                  </a:lnTo>
                  <a:cubicBezTo>
                    <a:pt x="54029" y="22298"/>
                    <a:pt x="47740" y="15151"/>
                    <a:pt x="37163" y="15151"/>
                  </a:cubicBezTo>
                  <a:cubicBezTo>
                    <a:pt x="26872" y="15151"/>
                    <a:pt x="20297" y="22298"/>
                    <a:pt x="18581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xmlns="" id="{F9D8BDF5-C706-4F5E-9A8A-C1A63B8C8E13}"/>
                </a:ext>
              </a:extLst>
            </p:cNvPr>
            <p:cNvSpPr/>
            <p:nvPr/>
          </p:nvSpPr>
          <p:spPr>
            <a:xfrm>
              <a:off x="1921344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296 w 74611"/>
                <a:gd name="connsiteY12" fmla="*/ 76613 h 118921"/>
                <a:gd name="connsiteX13" fmla="*/ 36877 w 74611"/>
                <a:gd name="connsiteY13" fmla="*/ 102341 h 118921"/>
                <a:gd name="connsiteX14" fmla="*/ 56030 w 74611"/>
                <a:gd name="connsiteY14" fmla="*/ 91764 h 118921"/>
                <a:gd name="connsiteX15" fmla="*/ 56030 w 74611"/>
                <a:gd name="connsiteY15" fmla="*/ 62319 h 118921"/>
                <a:gd name="connsiteX16" fmla="*/ 36877 w 74611"/>
                <a:gd name="connsiteY16" fmla="*/ 51742 h 118921"/>
                <a:gd name="connsiteX17" fmla="*/ 18296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296" y="76613"/>
                  </a:moveTo>
                  <a:cubicBezTo>
                    <a:pt x="18296" y="92907"/>
                    <a:pt x="25156" y="102341"/>
                    <a:pt x="36877" y="102341"/>
                  </a:cubicBezTo>
                  <a:cubicBezTo>
                    <a:pt x="44024" y="102341"/>
                    <a:pt x="50027" y="98910"/>
                    <a:pt x="56030" y="91764"/>
                  </a:cubicBezTo>
                  <a:lnTo>
                    <a:pt x="56030" y="62319"/>
                  </a:lnTo>
                  <a:cubicBezTo>
                    <a:pt x="50599" y="55173"/>
                    <a:pt x="44595" y="51742"/>
                    <a:pt x="36877" y="51742"/>
                  </a:cubicBezTo>
                  <a:cubicBezTo>
                    <a:pt x="24871" y="51742"/>
                    <a:pt x="18296" y="60604"/>
                    <a:pt x="18296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xmlns="" id="{8CE5B84B-8121-4113-A387-B86B440A9E34}"/>
                </a:ext>
              </a:extLst>
            </p:cNvPr>
            <p:cNvSpPr/>
            <p:nvPr/>
          </p:nvSpPr>
          <p:spPr>
            <a:xfrm>
              <a:off x="202082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xmlns="" id="{726B9D94-72EF-447F-BBFC-C72A09280A06}"/>
                </a:ext>
              </a:extLst>
            </p:cNvPr>
            <p:cNvSpPr/>
            <p:nvPr/>
          </p:nvSpPr>
          <p:spPr>
            <a:xfrm>
              <a:off x="2082002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440 w 23727"/>
                <a:gd name="connsiteY5" fmla="*/ 115491 h 115490"/>
                <a:gd name="connsiteX6" fmla="*/ 2859 w 23727"/>
                <a:gd name="connsiteY6" fmla="*/ 115491 h 115490"/>
                <a:gd name="connsiteX7" fmla="*/ 2859 w 23727"/>
                <a:gd name="connsiteY7" fmla="*/ 35448 h 115490"/>
                <a:gd name="connsiteX8" fmla="*/ 21440 w 23727"/>
                <a:gd name="connsiteY8" fmla="*/ 35448 h 115490"/>
                <a:gd name="connsiteX9" fmla="*/ 21440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581" y="0"/>
                    <a:pt x="23727" y="4860"/>
                    <a:pt x="23727" y="11435"/>
                  </a:cubicBezTo>
                  <a:close/>
                  <a:moveTo>
                    <a:pt x="21440" y="115491"/>
                  </a:moveTo>
                  <a:lnTo>
                    <a:pt x="2859" y="115491"/>
                  </a:lnTo>
                  <a:lnTo>
                    <a:pt x="2859" y="35448"/>
                  </a:lnTo>
                  <a:lnTo>
                    <a:pt x="21440" y="35448"/>
                  </a:lnTo>
                  <a:lnTo>
                    <a:pt x="21440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xmlns="" id="{9540350F-D213-4BCD-AA7A-02FB0CC7745C}"/>
                </a:ext>
              </a:extLst>
            </p:cNvPr>
            <p:cNvSpPr/>
            <p:nvPr/>
          </p:nvSpPr>
          <p:spPr>
            <a:xfrm>
              <a:off x="2123453" y="-108548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8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8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4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xmlns="" id="{A338168E-A665-4070-82F8-B4F3AC40C2EF}"/>
                </a:ext>
              </a:extLst>
            </p:cNvPr>
            <p:cNvSpPr/>
            <p:nvPr/>
          </p:nvSpPr>
          <p:spPr>
            <a:xfrm>
              <a:off x="2206927" y="-143138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7 h 116920"/>
                <a:gd name="connsiteX10" fmla="*/ 18867 w 68894"/>
                <a:gd name="connsiteY10" fmla="*/ 46597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xmlns="" id="{E4977334-E4CD-4CEB-A007-6016B723D1A1}"/>
                </a:ext>
              </a:extLst>
            </p:cNvPr>
            <p:cNvSpPr/>
            <p:nvPr/>
          </p:nvSpPr>
          <p:spPr>
            <a:xfrm>
              <a:off x="2297261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xmlns="" id="{95CECBD0-8D11-4D68-87C2-5EFC233E343C}"/>
                </a:ext>
              </a:extLst>
            </p:cNvPr>
            <p:cNvSpPr/>
            <p:nvPr/>
          </p:nvSpPr>
          <p:spPr>
            <a:xfrm>
              <a:off x="2346430" y="-137135"/>
              <a:ext cx="102912" cy="110630"/>
            </a:xfrm>
            <a:custGeom>
              <a:avLst/>
              <a:gdLst>
                <a:gd name="connsiteX0" fmla="*/ 40879 w 102912"/>
                <a:gd name="connsiteY0" fmla="*/ 0 h 110630"/>
                <a:gd name="connsiteX1" fmla="*/ 61748 w 102912"/>
                <a:gd name="connsiteY1" fmla="*/ 0 h 110630"/>
                <a:gd name="connsiteX2" fmla="*/ 102912 w 102912"/>
                <a:gd name="connsiteY2" fmla="*/ 110631 h 110630"/>
                <a:gd name="connsiteX3" fmla="*/ 81472 w 102912"/>
                <a:gd name="connsiteY3" fmla="*/ 110631 h 110630"/>
                <a:gd name="connsiteX4" fmla="*/ 73468 w 102912"/>
                <a:gd name="connsiteY4" fmla="*/ 87190 h 110630"/>
                <a:gd name="connsiteX5" fmla="*/ 28873 w 102912"/>
                <a:gd name="connsiteY5" fmla="*/ 87190 h 110630"/>
                <a:gd name="connsiteX6" fmla="*/ 20868 w 102912"/>
                <a:gd name="connsiteY6" fmla="*/ 110631 h 110630"/>
                <a:gd name="connsiteX7" fmla="*/ 0 w 102912"/>
                <a:gd name="connsiteY7" fmla="*/ 110631 h 110630"/>
                <a:gd name="connsiteX8" fmla="*/ 40879 w 102912"/>
                <a:gd name="connsiteY8" fmla="*/ 0 h 110630"/>
                <a:gd name="connsiteX9" fmla="*/ 34876 w 102912"/>
                <a:gd name="connsiteY9" fmla="*/ 69466 h 110630"/>
                <a:gd name="connsiteX10" fmla="*/ 67179 w 102912"/>
                <a:gd name="connsiteY10" fmla="*/ 69466 h 110630"/>
                <a:gd name="connsiteX11" fmla="*/ 51170 w 102912"/>
                <a:gd name="connsiteY11" fmla="*/ 22584 h 110630"/>
                <a:gd name="connsiteX12" fmla="*/ 50885 w 102912"/>
                <a:gd name="connsiteY12" fmla="*/ 22584 h 110630"/>
                <a:gd name="connsiteX13" fmla="*/ 34876 w 102912"/>
                <a:gd name="connsiteY13" fmla="*/ 6946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12" h="110630">
                  <a:moveTo>
                    <a:pt x="40879" y="0"/>
                  </a:moveTo>
                  <a:lnTo>
                    <a:pt x="61748" y="0"/>
                  </a:lnTo>
                  <a:lnTo>
                    <a:pt x="102912" y="110631"/>
                  </a:lnTo>
                  <a:lnTo>
                    <a:pt x="81472" y="110631"/>
                  </a:lnTo>
                  <a:lnTo>
                    <a:pt x="73468" y="87190"/>
                  </a:lnTo>
                  <a:lnTo>
                    <a:pt x="28873" y="87190"/>
                  </a:lnTo>
                  <a:lnTo>
                    <a:pt x="20868" y="110631"/>
                  </a:lnTo>
                  <a:lnTo>
                    <a:pt x="0" y="110631"/>
                  </a:lnTo>
                  <a:lnTo>
                    <a:pt x="40879" y="0"/>
                  </a:lnTo>
                  <a:close/>
                  <a:moveTo>
                    <a:pt x="34876" y="69466"/>
                  </a:moveTo>
                  <a:lnTo>
                    <a:pt x="67179" y="69466"/>
                  </a:lnTo>
                  <a:lnTo>
                    <a:pt x="51170" y="22584"/>
                  </a:lnTo>
                  <a:lnTo>
                    <a:pt x="50885" y="22584"/>
                  </a:lnTo>
                  <a:lnTo>
                    <a:pt x="34876" y="6946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xmlns="" id="{359037B3-2426-4807-9D58-A179326C8176}"/>
                </a:ext>
              </a:extLst>
            </p:cNvPr>
            <p:cNvSpPr/>
            <p:nvPr/>
          </p:nvSpPr>
          <p:spPr>
            <a:xfrm>
              <a:off x="2465923" y="-143138"/>
              <a:ext cx="18581" cy="116634"/>
            </a:xfrm>
            <a:custGeom>
              <a:avLst/>
              <a:gdLst>
                <a:gd name="connsiteX0" fmla="*/ 18581 w 18581"/>
                <a:gd name="connsiteY0" fmla="*/ 116634 h 116634"/>
                <a:gd name="connsiteX1" fmla="*/ 0 w 18581"/>
                <a:gd name="connsiteY1" fmla="*/ 116634 h 116634"/>
                <a:gd name="connsiteX2" fmla="*/ 0 w 18581"/>
                <a:gd name="connsiteY2" fmla="*/ 4288 h 116634"/>
                <a:gd name="connsiteX3" fmla="*/ 18581 w 18581"/>
                <a:gd name="connsiteY3" fmla="*/ 0 h 116634"/>
                <a:gd name="connsiteX4" fmla="*/ 18581 w 18581"/>
                <a:gd name="connsiteY4" fmla="*/ 116634 h 11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634">
                  <a:moveTo>
                    <a:pt x="18581" y="116634"/>
                  </a:moveTo>
                  <a:lnTo>
                    <a:pt x="0" y="116634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xmlns="" id="{4CE26C18-26A1-421E-8E85-A6BC549540F3}"/>
                </a:ext>
              </a:extLst>
            </p:cNvPr>
            <p:cNvSpPr/>
            <p:nvPr/>
          </p:nvSpPr>
          <p:spPr>
            <a:xfrm>
              <a:off x="2504515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2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xmlns="" id="{BDE69F5E-48A9-470C-9544-710690567A3A}"/>
                </a:ext>
              </a:extLst>
            </p:cNvPr>
            <p:cNvSpPr/>
            <p:nvPr/>
          </p:nvSpPr>
          <p:spPr>
            <a:xfrm>
              <a:off x="2587703" y="-106547"/>
              <a:ext cx="76612" cy="80043"/>
            </a:xfrm>
            <a:custGeom>
              <a:avLst/>
              <a:gdLst>
                <a:gd name="connsiteX0" fmla="*/ 76613 w 76612"/>
                <a:gd name="connsiteY0" fmla="*/ 80043 h 80043"/>
                <a:gd name="connsiteX1" fmla="*/ 55172 w 76612"/>
                <a:gd name="connsiteY1" fmla="*/ 80043 h 80043"/>
                <a:gd name="connsiteX2" fmla="*/ 38020 w 76612"/>
                <a:gd name="connsiteY2" fmla="*/ 52314 h 80043"/>
                <a:gd name="connsiteX3" fmla="*/ 37735 w 76612"/>
                <a:gd name="connsiteY3" fmla="*/ 52314 h 80043"/>
                <a:gd name="connsiteX4" fmla="*/ 21154 w 76612"/>
                <a:gd name="connsiteY4" fmla="*/ 80043 h 80043"/>
                <a:gd name="connsiteX5" fmla="*/ 0 w 76612"/>
                <a:gd name="connsiteY5" fmla="*/ 80043 h 80043"/>
                <a:gd name="connsiteX6" fmla="*/ 27443 w 76612"/>
                <a:gd name="connsiteY6" fmla="*/ 38592 h 80043"/>
                <a:gd name="connsiteX7" fmla="*/ 2001 w 76612"/>
                <a:gd name="connsiteY7" fmla="*/ 0 h 80043"/>
                <a:gd name="connsiteX8" fmla="*/ 23155 w 76612"/>
                <a:gd name="connsiteY8" fmla="*/ 0 h 80043"/>
                <a:gd name="connsiteX9" fmla="*/ 38306 w 76612"/>
                <a:gd name="connsiteY9" fmla="*/ 24585 h 80043"/>
                <a:gd name="connsiteX10" fmla="*/ 38592 w 76612"/>
                <a:gd name="connsiteY10" fmla="*/ 24585 h 80043"/>
                <a:gd name="connsiteX11" fmla="*/ 53457 w 76612"/>
                <a:gd name="connsiteY11" fmla="*/ 0 h 80043"/>
                <a:gd name="connsiteX12" fmla="*/ 74326 w 76612"/>
                <a:gd name="connsiteY12" fmla="*/ 0 h 80043"/>
                <a:gd name="connsiteX13" fmla="*/ 49169 w 76612"/>
                <a:gd name="connsiteY13" fmla="*/ 38306 h 80043"/>
                <a:gd name="connsiteX14" fmla="*/ 76613 w 76612"/>
                <a:gd name="connsiteY14" fmla="*/ 80043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12" h="80043">
                  <a:moveTo>
                    <a:pt x="76613" y="80043"/>
                  </a:moveTo>
                  <a:lnTo>
                    <a:pt x="55172" y="80043"/>
                  </a:lnTo>
                  <a:lnTo>
                    <a:pt x="38020" y="52314"/>
                  </a:lnTo>
                  <a:lnTo>
                    <a:pt x="37735" y="52314"/>
                  </a:lnTo>
                  <a:lnTo>
                    <a:pt x="21154" y="80043"/>
                  </a:lnTo>
                  <a:lnTo>
                    <a:pt x="0" y="80043"/>
                  </a:lnTo>
                  <a:lnTo>
                    <a:pt x="27443" y="38592"/>
                  </a:lnTo>
                  <a:lnTo>
                    <a:pt x="2001" y="0"/>
                  </a:lnTo>
                  <a:lnTo>
                    <a:pt x="23155" y="0"/>
                  </a:lnTo>
                  <a:lnTo>
                    <a:pt x="38306" y="24585"/>
                  </a:lnTo>
                  <a:lnTo>
                    <a:pt x="38592" y="24585"/>
                  </a:lnTo>
                  <a:lnTo>
                    <a:pt x="53457" y="0"/>
                  </a:lnTo>
                  <a:lnTo>
                    <a:pt x="74326" y="0"/>
                  </a:lnTo>
                  <a:lnTo>
                    <a:pt x="49169" y="38306"/>
                  </a:lnTo>
                  <a:lnTo>
                    <a:pt x="76613" y="8004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xmlns="" id="{A880A8E5-48E1-4DC6-9986-BB3E5AADC081}"/>
                </a:ext>
              </a:extLst>
            </p:cNvPr>
            <p:cNvSpPr/>
            <p:nvPr/>
          </p:nvSpPr>
          <p:spPr>
            <a:xfrm>
              <a:off x="2674316" y="-108262"/>
              <a:ext cx="67755" cy="83759"/>
            </a:xfrm>
            <a:custGeom>
              <a:avLst/>
              <a:gdLst>
                <a:gd name="connsiteX0" fmla="*/ 34309 w 67755"/>
                <a:gd name="connsiteY0" fmla="*/ 32303 h 83759"/>
                <a:gd name="connsiteX1" fmla="*/ 49460 w 67755"/>
                <a:gd name="connsiteY1" fmla="*/ 34018 h 83759"/>
                <a:gd name="connsiteX2" fmla="*/ 49460 w 67755"/>
                <a:gd name="connsiteY2" fmla="*/ 31160 h 83759"/>
                <a:gd name="connsiteX3" fmla="*/ 31736 w 67755"/>
                <a:gd name="connsiteY3" fmla="*/ 15723 h 83759"/>
                <a:gd name="connsiteX4" fmla="*/ 11440 w 67755"/>
                <a:gd name="connsiteY4" fmla="*/ 20297 h 83759"/>
                <a:gd name="connsiteX5" fmla="*/ 7438 w 67755"/>
                <a:gd name="connsiteY5" fmla="*/ 4574 h 83759"/>
                <a:gd name="connsiteX6" fmla="*/ 33737 w 67755"/>
                <a:gd name="connsiteY6" fmla="*/ 0 h 83759"/>
                <a:gd name="connsiteX7" fmla="*/ 67756 w 67755"/>
                <a:gd name="connsiteY7" fmla="*/ 30874 h 83759"/>
                <a:gd name="connsiteX8" fmla="*/ 67756 w 67755"/>
                <a:gd name="connsiteY8" fmla="*/ 82044 h 83759"/>
                <a:gd name="connsiteX9" fmla="*/ 50032 w 67755"/>
                <a:gd name="connsiteY9" fmla="*/ 82044 h 83759"/>
                <a:gd name="connsiteX10" fmla="*/ 50032 w 67755"/>
                <a:gd name="connsiteY10" fmla="*/ 73468 h 83759"/>
                <a:gd name="connsiteX11" fmla="*/ 49746 w 67755"/>
                <a:gd name="connsiteY11" fmla="*/ 73468 h 83759"/>
                <a:gd name="connsiteX12" fmla="*/ 26305 w 67755"/>
                <a:gd name="connsiteY12" fmla="*/ 83759 h 83759"/>
                <a:gd name="connsiteX13" fmla="*/ 5 w 67755"/>
                <a:gd name="connsiteY13" fmla="*/ 58317 h 83759"/>
                <a:gd name="connsiteX14" fmla="*/ 34309 w 67755"/>
                <a:gd name="connsiteY14" fmla="*/ 32303 h 83759"/>
                <a:gd name="connsiteX15" fmla="*/ 31165 w 67755"/>
                <a:gd name="connsiteY15" fmla="*/ 69752 h 83759"/>
                <a:gd name="connsiteX16" fmla="*/ 49460 w 67755"/>
                <a:gd name="connsiteY16" fmla="*/ 60032 h 83759"/>
                <a:gd name="connsiteX17" fmla="*/ 49460 w 67755"/>
                <a:gd name="connsiteY17" fmla="*/ 46311 h 83759"/>
                <a:gd name="connsiteX18" fmla="*/ 36310 w 67755"/>
                <a:gd name="connsiteY18" fmla="*/ 44881 h 83759"/>
                <a:gd name="connsiteX19" fmla="*/ 17729 w 67755"/>
                <a:gd name="connsiteY19" fmla="*/ 58031 h 83759"/>
                <a:gd name="connsiteX20" fmla="*/ 31165 w 67755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5" h="83759">
                  <a:moveTo>
                    <a:pt x="34309" y="32303"/>
                  </a:moveTo>
                  <a:cubicBezTo>
                    <a:pt x="39455" y="32303"/>
                    <a:pt x="44315" y="32589"/>
                    <a:pt x="49460" y="34018"/>
                  </a:cubicBezTo>
                  <a:lnTo>
                    <a:pt x="49460" y="31160"/>
                  </a:lnTo>
                  <a:cubicBezTo>
                    <a:pt x="49460" y="20868"/>
                    <a:pt x="43457" y="15723"/>
                    <a:pt x="31736" y="15723"/>
                  </a:cubicBezTo>
                  <a:cubicBezTo>
                    <a:pt x="25161" y="15723"/>
                    <a:pt x="18015" y="17152"/>
                    <a:pt x="11440" y="20297"/>
                  </a:cubicBezTo>
                  <a:lnTo>
                    <a:pt x="7438" y="4574"/>
                  </a:lnTo>
                  <a:cubicBezTo>
                    <a:pt x="14870" y="1715"/>
                    <a:pt x="24590" y="0"/>
                    <a:pt x="33737" y="0"/>
                  </a:cubicBezTo>
                  <a:cubicBezTo>
                    <a:pt x="56321" y="0"/>
                    <a:pt x="67756" y="10577"/>
                    <a:pt x="67756" y="30874"/>
                  </a:cubicBezTo>
                  <a:lnTo>
                    <a:pt x="67756" y="82044"/>
                  </a:lnTo>
                  <a:lnTo>
                    <a:pt x="50032" y="82044"/>
                  </a:lnTo>
                  <a:lnTo>
                    <a:pt x="50032" y="73468"/>
                  </a:lnTo>
                  <a:lnTo>
                    <a:pt x="49746" y="73468"/>
                  </a:lnTo>
                  <a:cubicBezTo>
                    <a:pt x="42885" y="80615"/>
                    <a:pt x="35738" y="83759"/>
                    <a:pt x="26305" y="83759"/>
                  </a:cubicBezTo>
                  <a:cubicBezTo>
                    <a:pt x="10296" y="83759"/>
                    <a:pt x="5" y="73754"/>
                    <a:pt x="5" y="58317"/>
                  </a:cubicBezTo>
                  <a:cubicBezTo>
                    <a:pt x="-281" y="41451"/>
                    <a:pt x="11726" y="32303"/>
                    <a:pt x="34309" y="32303"/>
                  </a:cubicBezTo>
                  <a:close/>
                  <a:moveTo>
                    <a:pt x="31165" y="69752"/>
                  </a:moveTo>
                  <a:cubicBezTo>
                    <a:pt x="38025" y="69752"/>
                    <a:pt x="44315" y="66321"/>
                    <a:pt x="49460" y="60032"/>
                  </a:cubicBezTo>
                  <a:lnTo>
                    <a:pt x="49460" y="46311"/>
                  </a:lnTo>
                  <a:cubicBezTo>
                    <a:pt x="45172" y="45167"/>
                    <a:pt x="40598" y="44881"/>
                    <a:pt x="36310" y="44881"/>
                  </a:cubicBezTo>
                  <a:cubicBezTo>
                    <a:pt x="24590" y="44881"/>
                    <a:pt x="17729" y="49455"/>
                    <a:pt x="17729" y="58031"/>
                  </a:cubicBezTo>
                  <a:cubicBezTo>
                    <a:pt x="17729" y="65178"/>
                    <a:pt x="22874" y="69752"/>
                    <a:pt x="31165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xmlns="" id="{A2DD47FB-9FA4-40DA-A2BC-20951E811DB6}"/>
                </a:ext>
              </a:extLst>
            </p:cNvPr>
            <p:cNvSpPr/>
            <p:nvPr/>
          </p:nvSpPr>
          <p:spPr>
            <a:xfrm>
              <a:off x="2765799" y="-108262"/>
              <a:ext cx="68894" cy="82044"/>
            </a:xfrm>
            <a:custGeom>
              <a:avLst/>
              <a:gdLst>
                <a:gd name="connsiteX0" fmla="*/ 68894 w 68894"/>
                <a:gd name="connsiteY0" fmla="*/ 81758 h 82044"/>
                <a:gd name="connsiteX1" fmla="*/ 50027 w 68894"/>
                <a:gd name="connsiteY1" fmla="*/ 81758 h 82044"/>
                <a:gd name="connsiteX2" fmla="*/ 50027 w 68894"/>
                <a:gd name="connsiteY2" fmla="*/ 36019 h 82044"/>
                <a:gd name="connsiteX3" fmla="*/ 35162 w 68894"/>
                <a:gd name="connsiteY3" fmla="*/ 16580 h 82044"/>
                <a:gd name="connsiteX4" fmla="*/ 18581 w 68894"/>
                <a:gd name="connsiteY4" fmla="*/ 36019 h 82044"/>
                <a:gd name="connsiteX5" fmla="*/ 18581 w 68894"/>
                <a:gd name="connsiteY5" fmla="*/ 82044 h 82044"/>
                <a:gd name="connsiteX6" fmla="*/ 0 w 68894"/>
                <a:gd name="connsiteY6" fmla="*/ 82044 h 82044"/>
                <a:gd name="connsiteX7" fmla="*/ 0 w 68894"/>
                <a:gd name="connsiteY7" fmla="*/ 2001 h 82044"/>
                <a:gd name="connsiteX8" fmla="*/ 18581 w 68894"/>
                <a:gd name="connsiteY8" fmla="*/ 2001 h 82044"/>
                <a:gd name="connsiteX9" fmla="*/ 18581 w 68894"/>
                <a:gd name="connsiteY9" fmla="*/ 11721 h 82044"/>
                <a:gd name="connsiteX10" fmla="*/ 18867 w 68894"/>
                <a:gd name="connsiteY10" fmla="*/ 11721 h 82044"/>
                <a:gd name="connsiteX11" fmla="*/ 42308 w 68894"/>
                <a:gd name="connsiteY11" fmla="*/ 0 h 82044"/>
                <a:gd name="connsiteX12" fmla="*/ 68608 w 68894"/>
                <a:gd name="connsiteY12" fmla="*/ 32303 h 82044"/>
                <a:gd name="connsiteX13" fmla="*/ 68608 w 68894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82044">
                  <a:moveTo>
                    <a:pt x="68894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xmlns="" id="{4E26F999-4703-4B11-8AB9-11207E7C990C}"/>
                </a:ext>
              </a:extLst>
            </p:cNvPr>
            <p:cNvSpPr/>
            <p:nvPr/>
          </p:nvSpPr>
          <p:spPr>
            <a:xfrm>
              <a:off x="2854418" y="-143138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319 h 118921"/>
                <a:gd name="connsiteX16" fmla="*/ 37163 w 74611"/>
                <a:gd name="connsiteY16" fmla="*/ 51742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319"/>
                  </a:lnTo>
                  <a:cubicBezTo>
                    <a:pt x="50884" y="55173"/>
                    <a:pt x="44881" y="51742"/>
                    <a:pt x="37163" y="51742"/>
                  </a:cubicBezTo>
                  <a:cubicBezTo>
                    <a:pt x="24871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xmlns="" id="{32D66577-424D-445D-80BF-9CB7102B34CD}"/>
                </a:ext>
              </a:extLst>
            </p:cNvPr>
            <p:cNvSpPr/>
            <p:nvPr/>
          </p:nvSpPr>
          <p:spPr>
            <a:xfrm>
              <a:off x="2949326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xmlns="" id="{488CBACB-E63D-40E6-8AF2-CB859A11F4FE}"/>
                </a:ext>
              </a:extLst>
            </p:cNvPr>
            <p:cNvSpPr/>
            <p:nvPr/>
          </p:nvSpPr>
          <p:spPr>
            <a:xfrm>
              <a:off x="3043376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9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xmlns="" id="{E2CE8E31-32B1-4089-83D0-4221C18D6679}"/>
                </a:ext>
              </a:extLst>
            </p:cNvPr>
            <p:cNvSpPr/>
            <p:nvPr/>
          </p:nvSpPr>
          <p:spPr>
            <a:xfrm>
              <a:off x="3103123" y="-84249"/>
              <a:ext cx="39163" cy="17723"/>
            </a:xfrm>
            <a:custGeom>
              <a:avLst/>
              <a:gdLst>
                <a:gd name="connsiteX0" fmla="*/ 39164 w 39163"/>
                <a:gd name="connsiteY0" fmla="*/ 17724 h 17723"/>
                <a:gd name="connsiteX1" fmla="*/ 0 w 39163"/>
                <a:gd name="connsiteY1" fmla="*/ 17724 h 17723"/>
                <a:gd name="connsiteX2" fmla="*/ 0 w 39163"/>
                <a:gd name="connsiteY2" fmla="*/ 0 h 17723"/>
                <a:gd name="connsiteX3" fmla="*/ 39164 w 39163"/>
                <a:gd name="connsiteY3" fmla="*/ 0 h 17723"/>
                <a:gd name="connsiteX4" fmla="*/ 39164 w 39163"/>
                <a:gd name="connsiteY4" fmla="*/ 17724 h 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63" h="17723">
                  <a:moveTo>
                    <a:pt x="39164" y="17724"/>
                  </a:moveTo>
                  <a:lnTo>
                    <a:pt x="0" y="17724"/>
                  </a:lnTo>
                  <a:lnTo>
                    <a:pt x="0" y="0"/>
                  </a:lnTo>
                  <a:lnTo>
                    <a:pt x="39164" y="0"/>
                  </a:lnTo>
                  <a:lnTo>
                    <a:pt x="39164" y="1772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xmlns="" id="{D71A6721-C284-4986-997B-529C64E62A40}"/>
                </a:ext>
              </a:extLst>
            </p:cNvPr>
            <p:cNvSpPr/>
            <p:nvPr/>
          </p:nvSpPr>
          <p:spPr>
            <a:xfrm>
              <a:off x="3166014" y="-137135"/>
              <a:ext cx="86617" cy="112632"/>
            </a:xfrm>
            <a:custGeom>
              <a:avLst/>
              <a:gdLst>
                <a:gd name="connsiteX0" fmla="*/ 86618 w 86617"/>
                <a:gd name="connsiteY0" fmla="*/ 66893 h 112632"/>
                <a:gd name="connsiteX1" fmla="*/ 43166 w 86617"/>
                <a:gd name="connsiteY1" fmla="*/ 112632 h 112632"/>
                <a:gd name="connsiteX2" fmla="*/ 0 w 86617"/>
                <a:gd name="connsiteY2" fmla="*/ 66893 h 112632"/>
                <a:gd name="connsiteX3" fmla="*/ 0 w 86617"/>
                <a:gd name="connsiteY3" fmla="*/ 0 h 112632"/>
                <a:gd name="connsiteX4" fmla="*/ 20011 w 86617"/>
                <a:gd name="connsiteY4" fmla="*/ 0 h 112632"/>
                <a:gd name="connsiteX5" fmla="*/ 20011 w 86617"/>
                <a:gd name="connsiteY5" fmla="*/ 65750 h 112632"/>
                <a:gd name="connsiteX6" fmla="*/ 43452 w 86617"/>
                <a:gd name="connsiteY6" fmla="*/ 93765 h 112632"/>
                <a:gd name="connsiteX7" fmla="*/ 66321 w 86617"/>
                <a:gd name="connsiteY7" fmla="*/ 65750 h 112632"/>
                <a:gd name="connsiteX8" fmla="*/ 66321 w 86617"/>
                <a:gd name="connsiteY8" fmla="*/ 0 h 112632"/>
                <a:gd name="connsiteX9" fmla="*/ 86332 w 86617"/>
                <a:gd name="connsiteY9" fmla="*/ 0 h 112632"/>
                <a:gd name="connsiteX10" fmla="*/ 86332 w 86617"/>
                <a:gd name="connsiteY10" fmla="*/ 66893 h 1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17" h="112632">
                  <a:moveTo>
                    <a:pt x="86618" y="66893"/>
                  </a:moveTo>
                  <a:cubicBezTo>
                    <a:pt x="86618" y="93479"/>
                    <a:pt x="72896" y="112632"/>
                    <a:pt x="43166" y="112632"/>
                  </a:cubicBezTo>
                  <a:cubicBezTo>
                    <a:pt x="13722" y="112632"/>
                    <a:pt x="0" y="93765"/>
                    <a:pt x="0" y="66893"/>
                  </a:cubicBezTo>
                  <a:lnTo>
                    <a:pt x="0" y="0"/>
                  </a:lnTo>
                  <a:lnTo>
                    <a:pt x="20011" y="0"/>
                  </a:lnTo>
                  <a:lnTo>
                    <a:pt x="20011" y="65750"/>
                  </a:lnTo>
                  <a:cubicBezTo>
                    <a:pt x="20011" y="82330"/>
                    <a:pt x="27157" y="93765"/>
                    <a:pt x="43452" y="93765"/>
                  </a:cubicBezTo>
                  <a:cubicBezTo>
                    <a:pt x="59746" y="93765"/>
                    <a:pt x="66321" y="82616"/>
                    <a:pt x="66321" y="65750"/>
                  </a:cubicBezTo>
                  <a:lnTo>
                    <a:pt x="66321" y="0"/>
                  </a:lnTo>
                  <a:lnTo>
                    <a:pt x="86332" y="0"/>
                  </a:lnTo>
                  <a:lnTo>
                    <a:pt x="86332" y="66893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xmlns="" id="{19B5C906-B467-43B6-9D1C-DC23B44FCAD3}"/>
                </a:ext>
              </a:extLst>
            </p:cNvPr>
            <p:cNvSpPr/>
            <p:nvPr/>
          </p:nvSpPr>
          <p:spPr>
            <a:xfrm>
              <a:off x="3277788" y="-108262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9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7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9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xmlns="" id="{84D08A37-1627-4B41-A4DD-69898ADD2766}"/>
                </a:ext>
              </a:extLst>
            </p:cNvPr>
            <p:cNvSpPr/>
            <p:nvPr/>
          </p:nvSpPr>
          <p:spPr>
            <a:xfrm>
              <a:off x="3367551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xmlns="" id="{9D17932E-FCDD-420F-8AAA-8B313F202F2E}"/>
                </a:ext>
              </a:extLst>
            </p:cNvPr>
            <p:cNvSpPr/>
            <p:nvPr/>
          </p:nvSpPr>
          <p:spPr>
            <a:xfrm>
              <a:off x="3404428" y="-106261"/>
              <a:ext cx="77755" cy="80043"/>
            </a:xfrm>
            <a:custGeom>
              <a:avLst/>
              <a:gdLst>
                <a:gd name="connsiteX0" fmla="*/ 77756 w 77755"/>
                <a:gd name="connsiteY0" fmla="*/ 0 h 80043"/>
                <a:gd name="connsiteX1" fmla="*/ 48598 w 77755"/>
                <a:gd name="connsiteY1" fmla="*/ 80043 h 80043"/>
                <a:gd name="connsiteX2" fmla="*/ 29158 w 77755"/>
                <a:gd name="connsiteY2" fmla="*/ 80043 h 80043"/>
                <a:gd name="connsiteX3" fmla="*/ 0 w 77755"/>
                <a:gd name="connsiteY3" fmla="*/ 0 h 80043"/>
                <a:gd name="connsiteX4" fmla="*/ 20582 w 77755"/>
                <a:gd name="connsiteY4" fmla="*/ 0 h 80043"/>
                <a:gd name="connsiteX5" fmla="*/ 38878 w 77755"/>
                <a:gd name="connsiteY5" fmla="*/ 58031 h 80043"/>
                <a:gd name="connsiteX6" fmla="*/ 39164 w 77755"/>
                <a:gd name="connsiteY6" fmla="*/ 58031 h 80043"/>
                <a:gd name="connsiteX7" fmla="*/ 57459 w 77755"/>
                <a:gd name="connsiteY7" fmla="*/ 0 h 80043"/>
                <a:gd name="connsiteX8" fmla="*/ 77756 w 77755"/>
                <a:gd name="connsiteY8" fmla="*/ 0 h 8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55" h="80043">
                  <a:moveTo>
                    <a:pt x="77756" y="0"/>
                  </a:moveTo>
                  <a:lnTo>
                    <a:pt x="48598" y="80043"/>
                  </a:lnTo>
                  <a:lnTo>
                    <a:pt x="29158" y="80043"/>
                  </a:lnTo>
                  <a:lnTo>
                    <a:pt x="0" y="0"/>
                  </a:lnTo>
                  <a:lnTo>
                    <a:pt x="20582" y="0"/>
                  </a:lnTo>
                  <a:lnTo>
                    <a:pt x="38878" y="58031"/>
                  </a:lnTo>
                  <a:lnTo>
                    <a:pt x="39164" y="58031"/>
                  </a:lnTo>
                  <a:lnTo>
                    <a:pt x="57459" y="0"/>
                  </a:lnTo>
                  <a:lnTo>
                    <a:pt x="77756" y="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xmlns="" id="{F6D39FD4-5963-4012-A8AD-85608D3EF0D5}"/>
                </a:ext>
              </a:extLst>
            </p:cNvPr>
            <p:cNvSpPr/>
            <p:nvPr/>
          </p:nvSpPr>
          <p:spPr>
            <a:xfrm>
              <a:off x="3490760" y="-108262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9" y="60604"/>
                    <a:pt x="28301" y="67751"/>
                    <a:pt x="39736" y="67751"/>
                  </a:cubicBezTo>
                  <a:cubicBezTo>
                    <a:pt x="47168" y="67751"/>
                    <a:pt x="53172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xmlns="" id="{8946ED60-976D-4B94-8B93-FF8E75EE3104}"/>
                </a:ext>
              </a:extLst>
            </p:cNvPr>
            <p:cNvSpPr/>
            <p:nvPr/>
          </p:nvSpPr>
          <p:spPr>
            <a:xfrm>
              <a:off x="3584810" y="-108335"/>
              <a:ext cx="48025" cy="81831"/>
            </a:xfrm>
            <a:custGeom>
              <a:avLst/>
              <a:gdLst>
                <a:gd name="connsiteX0" fmla="*/ 48026 w 48025"/>
                <a:gd name="connsiteY0" fmla="*/ 1502 h 81831"/>
                <a:gd name="connsiteX1" fmla="*/ 45167 w 48025"/>
                <a:gd name="connsiteY1" fmla="*/ 20655 h 81831"/>
                <a:gd name="connsiteX2" fmla="*/ 34876 w 48025"/>
                <a:gd name="connsiteY2" fmla="*/ 18083 h 81831"/>
                <a:gd name="connsiteX3" fmla="*/ 18581 w 48025"/>
                <a:gd name="connsiteY3" fmla="*/ 40666 h 81831"/>
                <a:gd name="connsiteX4" fmla="*/ 18581 w 48025"/>
                <a:gd name="connsiteY4" fmla="*/ 81831 h 81831"/>
                <a:gd name="connsiteX5" fmla="*/ 0 w 48025"/>
                <a:gd name="connsiteY5" fmla="*/ 81831 h 81831"/>
                <a:gd name="connsiteX6" fmla="*/ 0 w 48025"/>
                <a:gd name="connsiteY6" fmla="*/ 1788 h 81831"/>
                <a:gd name="connsiteX7" fmla="*/ 18296 w 48025"/>
                <a:gd name="connsiteY7" fmla="*/ 1788 h 81831"/>
                <a:gd name="connsiteX8" fmla="*/ 18296 w 48025"/>
                <a:gd name="connsiteY8" fmla="*/ 12079 h 81831"/>
                <a:gd name="connsiteX9" fmla="*/ 18581 w 48025"/>
                <a:gd name="connsiteY9" fmla="*/ 12079 h 81831"/>
                <a:gd name="connsiteX10" fmla="*/ 39450 w 48025"/>
                <a:gd name="connsiteY10" fmla="*/ 73 h 81831"/>
                <a:gd name="connsiteX11" fmla="*/ 48026 w 48025"/>
                <a:gd name="connsiteY11" fmla="*/ 1502 h 8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1831">
                  <a:moveTo>
                    <a:pt x="48026" y="1502"/>
                  </a:moveTo>
                  <a:lnTo>
                    <a:pt x="45167" y="20655"/>
                  </a:lnTo>
                  <a:cubicBezTo>
                    <a:pt x="42308" y="19226"/>
                    <a:pt x="38878" y="18083"/>
                    <a:pt x="34876" y="18083"/>
                  </a:cubicBezTo>
                  <a:cubicBezTo>
                    <a:pt x="22012" y="18083"/>
                    <a:pt x="18581" y="28374"/>
                    <a:pt x="18581" y="40666"/>
                  </a:cubicBezTo>
                  <a:lnTo>
                    <a:pt x="18581" y="81831"/>
                  </a:lnTo>
                  <a:lnTo>
                    <a:pt x="0" y="81831"/>
                  </a:lnTo>
                  <a:lnTo>
                    <a:pt x="0" y="1788"/>
                  </a:lnTo>
                  <a:lnTo>
                    <a:pt x="18296" y="1788"/>
                  </a:lnTo>
                  <a:lnTo>
                    <a:pt x="18296" y="12079"/>
                  </a:lnTo>
                  <a:lnTo>
                    <a:pt x="18581" y="12079"/>
                  </a:lnTo>
                  <a:cubicBezTo>
                    <a:pt x="22869" y="4647"/>
                    <a:pt x="30302" y="73"/>
                    <a:pt x="39450" y="73"/>
                  </a:cubicBezTo>
                  <a:cubicBezTo>
                    <a:pt x="42023" y="-213"/>
                    <a:pt x="45167" y="359"/>
                    <a:pt x="48026" y="150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xmlns="" id="{37728D40-44EC-41A7-ACCC-C96840FC17D7}"/>
                </a:ext>
              </a:extLst>
            </p:cNvPr>
            <p:cNvSpPr/>
            <p:nvPr/>
          </p:nvSpPr>
          <p:spPr>
            <a:xfrm>
              <a:off x="3641698" y="-108548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2 h 84045"/>
                <a:gd name="connsiteX2" fmla="*/ 43166 w 61747"/>
                <a:gd name="connsiteY2" fmla="*/ 60318 h 84045"/>
                <a:gd name="connsiteX3" fmla="*/ 3144 w 61747"/>
                <a:gd name="connsiteY3" fmla="*/ 24871 h 84045"/>
                <a:gd name="connsiteX4" fmla="*/ 33446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2"/>
                    <a:pt x="31445" y="68322"/>
                  </a:cubicBezTo>
                  <a:cubicBezTo>
                    <a:pt x="38306" y="68322"/>
                    <a:pt x="43166" y="65178"/>
                    <a:pt x="43166" y="60318"/>
                  </a:cubicBezTo>
                  <a:cubicBezTo>
                    <a:pt x="43166" y="46597"/>
                    <a:pt x="3144" y="51456"/>
                    <a:pt x="3144" y="24871"/>
                  </a:cubicBezTo>
                  <a:cubicBezTo>
                    <a:pt x="3144" y="10005"/>
                    <a:pt x="15437" y="0"/>
                    <a:pt x="33446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xmlns="" id="{03DDE1FF-E9BA-4E1F-9CB6-71B8D45B4D33}"/>
                </a:ext>
              </a:extLst>
            </p:cNvPr>
            <p:cNvSpPr/>
            <p:nvPr/>
          </p:nvSpPr>
          <p:spPr>
            <a:xfrm>
              <a:off x="3720884" y="-141994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296"/>
                    <a:pt x="0" y="11435"/>
                  </a:cubicBezTo>
                  <a:cubicBezTo>
                    <a:pt x="0" y="4860"/>
                    <a:pt x="5432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xmlns="" id="{38A90C84-7A0B-48DA-97DB-518752665164}"/>
                </a:ext>
              </a:extLst>
            </p:cNvPr>
            <p:cNvSpPr/>
            <p:nvPr/>
          </p:nvSpPr>
          <p:spPr>
            <a:xfrm>
              <a:off x="3758046" y="-131989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594" y="91192"/>
                    <a:pt x="46597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xmlns="" id="{F9A046B1-7A50-442A-B6AB-7E954CE9EF0C}"/>
                </a:ext>
              </a:extLst>
            </p:cNvPr>
            <p:cNvSpPr/>
            <p:nvPr/>
          </p:nvSpPr>
          <p:spPr>
            <a:xfrm>
              <a:off x="3822367" y="-140565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3 w 67750"/>
                <a:gd name="connsiteY5" fmla="*/ 36877 h 116062"/>
                <a:gd name="connsiteX6" fmla="*/ 33733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2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614 h 116062"/>
                <a:gd name="connsiteX23" fmla="*/ 36305 w 67750"/>
                <a:gd name="connsiteY23" fmla="*/ 77184 h 116062"/>
                <a:gd name="connsiteX24" fmla="*/ 17724 w 67750"/>
                <a:gd name="connsiteY24" fmla="*/ 90334 h 116062"/>
                <a:gd name="connsiteX25" fmla="*/ 31160 w 67750"/>
                <a:gd name="connsiteY25" fmla="*/ 102055 h 116062"/>
                <a:gd name="connsiteX26" fmla="*/ 51742 w 67750"/>
                <a:gd name="connsiteY26" fmla="*/ 21726 h 116062"/>
                <a:gd name="connsiteX27" fmla="*/ 40593 w 67750"/>
                <a:gd name="connsiteY27" fmla="*/ 10863 h 116062"/>
                <a:gd name="connsiteX28" fmla="*/ 51742 w 67750"/>
                <a:gd name="connsiteY28" fmla="*/ 0 h 116062"/>
                <a:gd name="connsiteX29" fmla="*/ 62891 w 67750"/>
                <a:gd name="connsiteY29" fmla="*/ 10863 h 116062"/>
                <a:gd name="connsiteX30" fmla="*/ 51742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7" y="48026"/>
                    <a:pt x="18010" y="49455"/>
                    <a:pt x="11435" y="52600"/>
                  </a:cubicBezTo>
                  <a:lnTo>
                    <a:pt x="7433" y="36877"/>
                  </a:lnTo>
                  <a:cubicBezTo>
                    <a:pt x="14865" y="34018"/>
                    <a:pt x="24585" y="32303"/>
                    <a:pt x="33733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2"/>
                    <a:pt x="26300" y="116062"/>
                  </a:cubicBezTo>
                  <a:cubicBezTo>
                    <a:pt x="10291" y="116062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7" y="0"/>
                    <a:pt x="30302" y="5146"/>
                    <a:pt x="30302" y="10863"/>
                  </a:cubicBezTo>
                  <a:cubicBezTo>
                    <a:pt x="30302" y="16866"/>
                    <a:pt x="25157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1" y="102055"/>
                    <a:pt x="44310" y="98625"/>
                    <a:pt x="49455" y="92335"/>
                  </a:cubicBezTo>
                  <a:lnTo>
                    <a:pt x="49455" y="78614"/>
                  </a:lnTo>
                  <a:cubicBezTo>
                    <a:pt x="45167" y="77470"/>
                    <a:pt x="40593" y="77184"/>
                    <a:pt x="36305" y="77184"/>
                  </a:cubicBezTo>
                  <a:cubicBezTo>
                    <a:pt x="24585" y="77184"/>
                    <a:pt x="17724" y="81758"/>
                    <a:pt x="17724" y="90334"/>
                  </a:cubicBezTo>
                  <a:cubicBezTo>
                    <a:pt x="17724" y="97481"/>
                    <a:pt x="22869" y="102055"/>
                    <a:pt x="31160" y="102055"/>
                  </a:cubicBezTo>
                  <a:close/>
                  <a:moveTo>
                    <a:pt x="51742" y="21726"/>
                  </a:moveTo>
                  <a:cubicBezTo>
                    <a:pt x="45739" y="21726"/>
                    <a:pt x="40593" y="16580"/>
                    <a:pt x="40593" y="10863"/>
                  </a:cubicBezTo>
                  <a:cubicBezTo>
                    <a:pt x="40593" y="5146"/>
                    <a:pt x="45739" y="0"/>
                    <a:pt x="51742" y="0"/>
                  </a:cubicBezTo>
                  <a:cubicBezTo>
                    <a:pt x="57745" y="0"/>
                    <a:pt x="62891" y="5146"/>
                    <a:pt x="62891" y="10863"/>
                  </a:cubicBezTo>
                  <a:cubicBezTo>
                    <a:pt x="62891" y="16866"/>
                    <a:pt x="57745" y="21726"/>
                    <a:pt x="51742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xmlns="" id="{896AD1CA-5B90-48FA-91F7-0A650FD25385}"/>
                </a:ext>
              </a:extLst>
            </p:cNvPr>
            <p:cNvSpPr/>
            <p:nvPr/>
          </p:nvSpPr>
          <p:spPr>
            <a:xfrm>
              <a:off x="3904697" y="-131989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xmlns="" id="{616D0044-D61D-4B49-A6B1-4477A9A57D58}"/>
                </a:ext>
              </a:extLst>
            </p:cNvPr>
            <p:cNvSpPr/>
            <p:nvPr/>
          </p:nvSpPr>
          <p:spPr>
            <a:xfrm>
              <a:off x="1649198" y="35815"/>
              <a:ext cx="77756" cy="110630"/>
            </a:xfrm>
            <a:custGeom>
              <a:avLst/>
              <a:gdLst>
                <a:gd name="connsiteX0" fmla="*/ 77756 w 77756"/>
                <a:gd name="connsiteY0" fmla="*/ 33447 h 110630"/>
                <a:gd name="connsiteX1" fmla="*/ 38020 w 77756"/>
                <a:gd name="connsiteY1" fmla="*/ 68323 h 110630"/>
                <a:gd name="connsiteX2" fmla="*/ 19725 w 77756"/>
                <a:gd name="connsiteY2" fmla="*/ 68323 h 110630"/>
                <a:gd name="connsiteX3" fmla="*/ 19725 w 77756"/>
                <a:gd name="connsiteY3" fmla="*/ 110631 h 110630"/>
                <a:gd name="connsiteX4" fmla="*/ 0 w 77756"/>
                <a:gd name="connsiteY4" fmla="*/ 110631 h 110630"/>
                <a:gd name="connsiteX5" fmla="*/ 0 w 77756"/>
                <a:gd name="connsiteY5" fmla="*/ 0 h 110630"/>
                <a:gd name="connsiteX6" fmla="*/ 39164 w 77756"/>
                <a:gd name="connsiteY6" fmla="*/ 0 h 110630"/>
                <a:gd name="connsiteX7" fmla="*/ 77756 w 77756"/>
                <a:gd name="connsiteY7" fmla="*/ 33447 h 110630"/>
                <a:gd name="connsiteX8" fmla="*/ 58031 w 77756"/>
                <a:gd name="connsiteY8" fmla="*/ 34304 h 110630"/>
                <a:gd name="connsiteX9" fmla="*/ 38306 w 77756"/>
                <a:gd name="connsiteY9" fmla="*/ 17438 h 110630"/>
                <a:gd name="connsiteX10" fmla="*/ 19725 w 77756"/>
                <a:gd name="connsiteY10" fmla="*/ 17438 h 110630"/>
                <a:gd name="connsiteX11" fmla="*/ 19725 w 77756"/>
                <a:gd name="connsiteY11" fmla="*/ 51170 h 110630"/>
                <a:gd name="connsiteX12" fmla="*/ 37735 w 77756"/>
                <a:gd name="connsiteY12" fmla="*/ 51170 h 110630"/>
                <a:gd name="connsiteX13" fmla="*/ 58031 w 77756"/>
                <a:gd name="connsiteY13" fmla="*/ 34304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756" h="110630">
                  <a:moveTo>
                    <a:pt x="77756" y="33447"/>
                  </a:moveTo>
                  <a:cubicBezTo>
                    <a:pt x="77756" y="57460"/>
                    <a:pt x="61176" y="68323"/>
                    <a:pt x="38020" y="68323"/>
                  </a:cubicBezTo>
                  <a:lnTo>
                    <a:pt x="19725" y="6832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39164" y="0"/>
                  </a:lnTo>
                  <a:cubicBezTo>
                    <a:pt x="61462" y="0"/>
                    <a:pt x="77756" y="9720"/>
                    <a:pt x="77756" y="33447"/>
                  </a:cubicBezTo>
                  <a:close/>
                  <a:moveTo>
                    <a:pt x="58031" y="34304"/>
                  </a:moveTo>
                  <a:cubicBezTo>
                    <a:pt x="58031" y="22869"/>
                    <a:pt x="50884" y="17438"/>
                    <a:pt x="38306" y="17438"/>
                  </a:cubicBezTo>
                  <a:lnTo>
                    <a:pt x="19725" y="17438"/>
                  </a:lnTo>
                  <a:lnTo>
                    <a:pt x="19725" y="51170"/>
                  </a:lnTo>
                  <a:lnTo>
                    <a:pt x="37735" y="51170"/>
                  </a:lnTo>
                  <a:cubicBezTo>
                    <a:pt x="50884" y="51170"/>
                    <a:pt x="58031" y="45453"/>
                    <a:pt x="58031" y="34304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xmlns="" id="{2D0E87B7-A133-4EBC-A633-B351383C3940}"/>
                </a:ext>
              </a:extLst>
            </p:cNvPr>
            <p:cNvSpPr/>
            <p:nvPr/>
          </p:nvSpPr>
          <p:spPr>
            <a:xfrm>
              <a:off x="1744678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xmlns="" id="{B908B3A3-27F8-484F-9A36-734CB5755BFB}"/>
                </a:ext>
              </a:extLst>
            </p:cNvPr>
            <p:cNvSpPr/>
            <p:nvPr/>
          </p:nvSpPr>
          <p:spPr>
            <a:xfrm>
              <a:off x="1834440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xmlns="" id="{91DE87A5-7BC5-4A60-BBDA-FD8BF5C4DE0E}"/>
                </a:ext>
              </a:extLst>
            </p:cNvPr>
            <p:cNvSpPr/>
            <p:nvPr/>
          </p:nvSpPr>
          <p:spPr>
            <a:xfrm>
              <a:off x="188046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xmlns="" id="{918202E9-C745-4F55-9EA3-16E0CDFB1490}"/>
                </a:ext>
              </a:extLst>
            </p:cNvPr>
            <p:cNvSpPr/>
            <p:nvPr/>
          </p:nvSpPr>
          <p:spPr>
            <a:xfrm>
              <a:off x="191934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xmlns="" id="{89D9E97F-9692-407F-99AF-807468EA2AE7}"/>
                </a:ext>
              </a:extLst>
            </p:cNvPr>
            <p:cNvSpPr/>
            <p:nvPr/>
          </p:nvSpPr>
          <p:spPr>
            <a:xfrm>
              <a:off x="2008534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7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580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7" y="31731"/>
                    <a:pt x="61747" y="58603"/>
                  </a:cubicBezTo>
                  <a:cubicBezTo>
                    <a:pt x="61747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xmlns="" id="{30FC1F3F-847F-4551-B654-41EE4A00D360}"/>
                </a:ext>
              </a:extLst>
            </p:cNvPr>
            <p:cNvSpPr/>
            <p:nvPr/>
          </p:nvSpPr>
          <p:spPr>
            <a:xfrm>
              <a:off x="2085433" y="64401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317 w 77184"/>
                <a:gd name="connsiteY5" fmla="*/ 42309 h 84045"/>
                <a:gd name="connsiteX6" fmla="*/ 38306 w 77184"/>
                <a:gd name="connsiteY6" fmla="*/ 17152 h 84045"/>
                <a:gd name="connsiteX7" fmla="*/ 18296 w 77184"/>
                <a:gd name="connsiteY7" fmla="*/ 42023 h 84045"/>
                <a:gd name="connsiteX8" fmla="*/ 38306 w 77184"/>
                <a:gd name="connsiteY8" fmla="*/ 67465 h 84045"/>
                <a:gd name="connsiteX9" fmla="*/ 58317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317" y="42309"/>
                  </a:moveTo>
                  <a:cubicBezTo>
                    <a:pt x="58317" y="26872"/>
                    <a:pt x="50599" y="17152"/>
                    <a:pt x="38306" y="17152"/>
                  </a:cubicBezTo>
                  <a:cubicBezTo>
                    <a:pt x="26014" y="17152"/>
                    <a:pt x="18296" y="26872"/>
                    <a:pt x="18296" y="42023"/>
                  </a:cubicBezTo>
                  <a:cubicBezTo>
                    <a:pt x="18296" y="57460"/>
                    <a:pt x="26014" y="67465"/>
                    <a:pt x="38306" y="67465"/>
                  </a:cubicBezTo>
                  <a:cubicBezTo>
                    <a:pt x="50885" y="67179"/>
                    <a:pt x="58317" y="57745"/>
                    <a:pt x="58317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xmlns="" id="{D7196F18-55CF-4FC7-9E1E-1143BEA55FF6}"/>
                </a:ext>
              </a:extLst>
            </p:cNvPr>
            <p:cNvSpPr/>
            <p:nvPr/>
          </p:nvSpPr>
          <p:spPr>
            <a:xfrm>
              <a:off x="2182914" y="64683"/>
              <a:ext cx="74611" cy="114065"/>
            </a:xfrm>
            <a:custGeom>
              <a:avLst/>
              <a:gdLst>
                <a:gd name="connsiteX0" fmla="*/ 74612 w 74611"/>
                <a:gd name="connsiteY0" fmla="*/ 41455 h 114065"/>
                <a:gd name="connsiteX1" fmla="*/ 42023 w 74611"/>
                <a:gd name="connsiteY1" fmla="*/ 83763 h 114065"/>
                <a:gd name="connsiteX2" fmla="*/ 18867 w 74611"/>
                <a:gd name="connsiteY2" fmla="*/ 73186 h 114065"/>
                <a:gd name="connsiteX3" fmla="*/ 18581 w 74611"/>
                <a:gd name="connsiteY3" fmla="*/ 73186 h 114065"/>
                <a:gd name="connsiteX4" fmla="*/ 18581 w 74611"/>
                <a:gd name="connsiteY4" fmla="*/ 109491 h 114065"/>
                <a:gd name="connsiteX5" fmla="*/ 0 w 74611"/>
                <a:gd name="connsiteY5" fmla="*/ 114065 h 114065"/>
                <a:gd name="connsiteX6" fmla="*/ 0 w 74611"/>
                <a:gd name="connsiteY6" fmla="*/ 2005 h 114065"/>
                <a:gd name="connsiteX7" fmla="*/ 18296 w 74611"/>
                <a:gd name="connsiteY7" fmla="*/ 2005 h 114065"/>
                <a:gd name="connsiteX8" fmla="*/ 18296 w 74611"/>
                <a:gd name="connsiteY8" fmla="*/ 11724 h 114065"/>
                <a:gd name="connsiteX9" fmla="*/ 18581 w 74611"/>
                <a:gd name="connsiteY9" fmla="*/ 11724 h 114065"/>
                <a:gd name="connsiteX10" fmla="*/ 42880 w 74611"/>
                <a:gd name="connsiteY10" fmla="*/ 4 h 114065"/>
                <a:gd name="connsiteX11" fmla="*/ 74612 w 74611"/>
                <a:gd name="connsiteY11" fmla="*/ 41455 h 114065"/>
                <a:gd name="connsiteX12" fmla="*/ 56030 w 74611"/>
                <a:gd name="connsiteY12" fmla="*/ 42026 h 114065"/>
                <a:gd name="connsiteX13" fmla="*/ 37449 w 74611"/>
                <a:gd name="connsiteY13" fmla="*/ 16584 h 114065"/>
                <a:gd name="connsiteX14" fmla="*/ 18581 w 74611"/>
                <a:gd name="connsiteY14" fmla="*/ 26875 h 114065"/>
                <a:gd name="connsiteX15" fmla="*/ 18581 w 74611"/>
                <a:gd name="connsiteY15" fmla="*/ 56320 h 114065"/>
                <a:gd name="connsiteX16" fmla="*/ 37735 w 74611"/>
                <a:gd name="connsiteY16" fmla="*/ 67183 h 114065"/>
                <a:gd name="connsiteX17" fmla="*/ 56030 w 74611"/>
                <a:gd name="connsiteY17" fmla="*/ 42026 h 1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4065">
                  <a:moveTo>
                    <a:pt x="74612" y="41455"/>
                  </a:moveTo>
                  <a:cubicBezTo>
                    <a:pt x="74612" y="67469"/>
                    <a:pt x="61462" y="83763"/>
                    <a:pt x="42023" y="83763"/>
                  </a:cubicBezTo>
                  <a:cubicBezTo>
                    <a:pt x="32303" y="83763"/>
                    <a:pt x="24013" y="79475"/>
                    <a:pt x="18867" y="73186"/>
                  </a:cubicBezTo>
                  <a:lnTo>
                    <a:pt x="18581" y="73186"/>
                  </a:lnTo>
                  <a:lnTo>
                    <a:pt x="18581" y="109491"/>
                  </a:lnTo>
                  <a:lnTo>
                    <a:pt x="0" y="114065"/>
                  </a:lnTo>
                  <a:lnTo>
                    <a:pt x="0" y="2005"/>
                  </a:lnTo>
                  <a:lnTo>
                    <a:pt x="18296" y="2005"/>
                  </a:lnTo>
                  <a:lnTo>
                    <a:pt x="18296" y="11724"/>
                  </a:lnTo>
                  <a:lnTo>
                    <a:pt x="18581" y="11724"/>
                  </a:lnTo>
                  <a:cubicBezTo>
                    <a:pt x="24299" y="4578"/>
                    <a:pt x="32875" y="4"/>
                    <a:pt x="42880" y="4"/>
                  </a:cubicBezTo>
                  <a:cubicBezTo>
                    <a:pt x="61462" y="-282"/>
                    <a:pt x="74612" y="15441"/>
                    <a:pt x="74612" y="41455"/>
                  </a:cubicBezTo>
                  <a:close/>
                  <a:moveTo>
                    <a:pt x="56030" y="42026"/>
                  </a:moveTo>
                  <a:cubicBezTo>
                    <a:pt x="56030" y="25446"/>
                    <a:pt x="49455" y="16584"/>
                    <a:pt x="37449" y="16584"/>
                  </a:cubicBezTo>
                  <a:cubicBezTo>
                    <a:pt x="30302" y="16584"/>
                    <a:pt x="24585" y="19729"/>
                    <a:pt x="18581" y="26875"/>
                  </a:cubicBezTo>
                  <a:lnTo>
                    <a:pt x="18581" y="56320"/>
                  </a:lnTo>
                  <a:cubicBezTo>
                    <a:pt x="24013" y="63467"/>
                    <a:pt x="30016" y="67183"/>
                    <a:pt x="37735" y="67183"/>
                  </a:cubicBezTo>
                  <a:cubicBezTo>
                    <a:pt x="49741" y="67183"/>
                    <a:pt x="56030" y="57749"/>
                    <a:pt x="56030" y="420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xmlns="" id="{516F8993-3196-40AD-A0E0-17650829BEB7}"/>
                </a:ext>
              </a:extLst>
            </p:cNvPr>
            <p:cNvSpPr/>
            <p:nvPr/>
          </p:nvSpPr>
          <p:spPr>
            <a:xfrm>
              <a:off x="2278394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xmlns="" id="{5616941C-93E3-4462-8E9C-ED1EBFB2ADAC}"/>
                </a:ext>
              </a:extLst>
            </p:cNvPr>
            <p:cNvSpPr/>
            <p:nvPr/>
          </p:nvSpPr>
          <p:spPr>
            <a:xfrm>
              <a:off x="2368156" y="3095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xmlns="" id="{0A680E2E-354A-4E6F-82BB-B60D11EAFBD3}"/>
                </a:ext>
              </a:extLst>
            </p:cNvPr>
            <p:cNvSpPr/>
            <p:nvPr/>
          </p:nvSpPr>
          <p:spPr>
            <a:xfrm>
              <a:off x="2406748" y="64401"/>
              <a:ext cx="61747" cy="84045"/>
            </a:xfrm>
            <a:custGeom>
              <a:avLst/>
              <a:gdLst>
                <a:gd name="connsiteX0" fmla="*/ 8862 w 61747"/>
                <a:gd name="connsiteY0" fmla="*/ 59461 h 84045"/>
                <a:gd name="connsiteX1" fmla="*/ 31445 w 61747"/>
                <a:gd name="connsiteY1" fmla="*/ 68323 h 84045"/>
                <a:gd name="connsiteX2" fmla="*/ 43166 w 61747"/>
                <a:gd name="connsiteY2" fmla="*/ 60318 h 84045"/>
                <a:gd name="connsiteX3" fmla="*/ 3145 w 61747"/>
                <a:gd name="connsiteY3" fmla="*/ 24871 h 84045"/>
                <a:gd name="connsiteX4" fmla="*/ 33447 w 61747"/>
                <a:gd name="connsiteY4" fmla="*/ 0 h 84045"/>
                <a:gd name="connsiteX5" fmla="*/ 61176 w 61747"/>
                <a:gd name="connsiteY5" fmla="*/ 8290 h 84045"/>
                <a:gd name="connsiteX6" fmla="*/ 52314 w 61747"/>
                <a:gd name="connsiteY6" fmla="*/ 22869 h 84045"/>
                <a:gd name="connsiteX7" fmla="*/ 33161 w 61747"/>
                <a:gd name="connsiteY7" fmla="*/ 15723 h 84045"/>
                <a:gd name="connsiteX8" fmla="*/ 21726 w 61747"/>
                <a:gd name="connsiteY8" fmla="*/ 23155 h 84045"/>
                <a:gd name="connsiteX9" fmla="*/ 61748 w 61747"/>
                <a:gd name="connsiteY9" fmla="*/ 58603 h 84045"/>
                <a:gd name="connsiteX10" fmla="*/ 30874 w 61747"/>
                <a:gd name="connsiteY10" fmla="*/ 84045 h 84045"/>
                <a:gd name="connsiteX11" fmla="*/ 0 w 61747"/>
                <a:gd name="connsiteY11" fmla="*/ 74326 h 84045"/>
                <a:gd name="connsiteX12" fmla="*/ 8862 w 61747"/>
                <a:gd name="connsiteY12" fmla="*/ 5946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47" h="84045">
                  <a:moveTo>
                    <a:pt x="8862" y="59461"/>
                  </a:moveTo>
                  <a:cubicBezTo>
                    <a:pt x="16866" y="65464"/>
                    <a:pt x="24299" y="68323"/>
                    <a:pt x="31445" y="68323"/>
                  </a:cubicBezTo>
                  <a:cubicBezTo>
                    <a:pt x="38306" y="68323"/>
                    <a:pt x="43166" y="65178"/>
                    <a:pt x="43166" y="60318"/>
                  </a:cubicBezTo>
                  <a:cubicBezTo>
                    <a:pt x="43166" y="46597"/>
                    <a:pt x="3145" y="51456"/>
                    <a:pt x="3145" y="24871"/>
                  </a:cubicBezTo>
                  <a:cubicBezTo>
                    <a:pt x="3145" y="10005"/>
                    <a:pt x="15437" y="0"/>
                    <a:pt x="33447" y="0"/>
                  </a:cubicBezTo>
                  <a:cubicBezTo>
                    <a:pt x="43166" y="0"/>
                    <a:pt x="52600" y="2859"/>
                    <a:pt x="61176" y="8290"/>
                  </a:cubicBezTo>
                  <a:lnTo>
                    <a:pt x="52314" y="22869"/>
                  </a:lnTo>
                  <a:cubicBezTo>
                    <a:pt x="45453" y="18296"/>
                    <a:pt x="39164" y="15723"/>
                    <a:pt x="33161" y="15723"/>
                  </a:cubicBezTo>
                  <a:cubicBezTo>
                    <a:pt x="26300" y="15723"/>
                    <a:pt x="21726" y="18581"/>
                    <a:pt x="21726" y="23155"/>
                  </a:cubicBezTo>
                  <a:cubicBezTo>
                    <a:pt x="21726" y="36305"/>
                    <a:pt x="61748" y="31731"/>
                    <a:pt x="61748" y="58603"/>
                  </a:cubicBezTo>
                  <a:cubicBezTo>
                    <a:pt x="61748" y="73754"/>
                    <a:pt x="49455" y="84045"/>
                    <a:pt x="30874" y="84045"/>
                  </a:cubicBezTo>
                  <a:cubicBezTo>
                    <a:pt x="20297" y="84045"/>
                    <a:pt x="9434" y="80615"/>
                    <a:pt x="0" y="74326"/>
                  </a:cubicBezTo>
                  <a:lnTo>
                    <a:pt x="8862" y="5946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xmlns="" id="{74FF7541-05A2-4AFB-A7CF-DF8B7E8743FB}"/>
                </a:ext>
              </a:extLst>
            </p:cNvPr>
            <p:cNvSpPr/>
            <p:nvPr/>
          </p:nvSpPr>
          <p:spPr>
            <a:xfrm>
              <a:off x="2483647" y="64401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xmlns="" id="{B0240410-7CFF-48FF-8566-357D59809F66}"/>
                </a:ext>
              </a:extLst>
            </p:cNvPr>
            <p:cNvSpPr/>
            <p:nvPr/>
          </p:nvSpPr>
          <p:spPr>
            <a:xfrm>
              <a:off x="2567120" y="29811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7 h 116920"/>
                <a:gd name="connsiteX10" fmla="*/ 18867 w 68608"/>
                <a:gd name="connsiteY10" fmla="*/ 46597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7"/>
                  </a:lnTo>
                  <a:lnTo>
                    <a:pt x="18867" y="46597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xmlns="" id="{5EF81D46-56DD-4BD0-BB32-BDE1CA4C5FCB}"/>
                </a:ext>
              </a:extLst>
            </p:cNvPr>
            <p:cNvSpPr/>
            <p:nvPr/>
          </p:nvSpPr>
          <p:spPr>
            <a:xfrm>
              <a:off x="2655168" y="64687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xmlns="" id="{D8E1DDF7-55C1-4C9F-A186-BFDFDBFBDBF4}"/>
                </a:ext>
              </a:extLst>
            </p:cNvPr>
            <p:cNvSpPr/>
            <p:nvPr/>
          </p:nvSpPr>
          <p:spPr>
            <a:xfrm>
              <a:off x="2796386" y="36100"/>
              <a:ext cx="69465" cy="110630"/>
            </a:xfrm>
            <a:custGeom>
              <a:avLst/>
              <a:gdLst>
                <a:gd name="connsiteX0" fmla="*/ 69466 w 69465"/>
                <a:gd name="connsiteY0" fmla="*/ 18010 h 110630"/>
                <a:gd name="connsiteX1" fmla="*/ 19725 w 69465"/>
                <a:gd name="connsiteY1" fmla="*/ 18010 h 110630"/>
                <a:gd name="connsiteX2" fmla="*/ 19725 w 69465"/>
                <a:gd name="connsiteY2" fmla="*/ 45453 h 110630"/>
                <a:gd name="connsiteX3" fmla="*/ 56888 w 69465"/>
                <a:gd name="connsiteY3" fmla="*/ 45453 h 110630"/>
                <a:gd name="connsiteX4" fmla="*/ 56888 w 69465"/>
                <a:gd name="connsiteY4" fmla="*/ 63463 h 110630"/>
                <a:gd name="connsiteX5" fmla="*/ 19725 w 69465"/>
                <a:gd name="connsiteY5" fmla="*/ 63463 h 110630"/>
                <a:gd name="connsiteX6" fmla="*/ 19725 w 69465"/>
                <a:gd name="connsiteY6" fmla="*/ 110631 h 110630"/>
                <a:gd name="connsiteX7" fmla="*/ 0 w 69465"/>
                <a:gd name="connsiteY7" fmla="*/ 110631 h 110630"/>
                <a:gd name="connsiteX8" fmla="*/ 0 w 69465"/>
                <a:gd name="connsiteY8" fmla="*/ 0 h 110630"/>
                <a:gd name="connsiteX9" fmla="*/ 69466 w 69465"/>
                <a:gd name="connsiteY9" fmla="*/ 0 h 110630"/>
                <a:gd name="connsiteX10" fmla="*/ 69466 w 69465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65" h="110630">
                  <a:moveTo>
                    <a:pt x="69466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xmlns="" id="{20B26207-1A92-4C6A-8D08-22C7871FC99F}"/>
                </a:ext>
              </a:extLst>
            </p:cNvPr>
            <p:cNvSpPr/>
            <p:nvPr/>
          </p:nvSpPr>
          <p:spPr>
            <a:xfrm>
              <a:off x="2869569" y="64687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025 h 83759"/>
                <a:gd name="connsiteX18" fmla="*/ 36305 w 67750"/>
                <a:gd name="connsiteY18" fmla="*/ 44595 h 83759"/>
                <a:gd name="connsiteX19" fmla="*/ 17724 w 67750"/>
                <a:gd name="connsiteY19" fmla="*/ 57745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1" y="69752"/>
                    <a:pt x="44310" y="66321"/>
                    <a:pt x="49455" y="60032"/>
                  </a:cubicBezTo>
                  <a:lnTo>
                    <a:pt x="49455" y="46025"/>
                  </a:lnTo>
                  <a:cubicBezTo>
                    <a:pt x="45167" y="44881"/>
                    <a:pt x="40593" y="44595"/>
                    <a:pt x="36305" y="44595"/>
                  </a:cubicBezTo>
                  <a:cubicBezTo>
                    <a:pt x="24585" y="44595"/>
                    <a:pt x="17724" y="49169"/>
                    <a:pt x="17724" y="57745"/>
                  </a:cubicBezTo>
                  <a:cubicBezTo>
                    <a:pt x="17724" y="65178"/>
                    <a:pt x="22869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xmlns="" id="{959299BB-0D8B-4FCA-9414-2B7E2EA3D428}"/>
                </a:ext>
              </a:extLst>
            </p:cNvPr>
            <p:cNvSpPr/>
            <p:nvPr/>
          </p:nvSpPr>
          <p:spPr>
            <a:xfrm>
              <a:off x="2961046" y="29811"/>
              <a:ext cx="70323" cy="116920"/>
            </a:xfrm>
            <a:custGeom>
              <a:avLst/>
              <a:gdLst>
                <a:gd name="connsiteX0" fmla="*/ 0 w 70323"/>
                <a:gd name="connsiteY0" fmla="*/ 4574 h 116920"/>
                <a:gd name="connsiteX1" fmla="*/ 18581 w 70323"/>
                <a:gd name="connsiteY1" fmla="*/ 0 h 116920"/>
                <a:gd name="connsiteX2" fmla="*/ 18581 w 70323"/>
                <a:gd name="connsiteY2" fmla="*/ 70324 h 116920"/>
                <a:gd name="connsiteX3" fmla="*/ 18867 w 70323"/>
                <a:gd name="connsiteY3" fmla="*/ 70324 h 116920"/>
                <a:gd name="connsiteX4" fmla="*/ 45167 w 70323"/>
                <a:gd name="connsiteY4" fmla="*/ 36877 h 116920"/>
                <a:gd name="connsiteX5" fmla="*/ 67465 w 70323"/>
                <a:gd name="connsiteY5" fmla="*/ 36877 h 116920"/>
                <a:gd name="connsiteX6" fmla="*/ 41165 w 70323"/>
                <a:gd name="connsiteY6" fmla="*/ 68323 h 116920"/>
                <a:gd name="connsiteX7" fmla="*/ 70324 w 70323"/>
                <a:gd name="connsiteY7" fmla="*/ 116920 h 116920"/>
                <a:gd name="connsiteX8" fmla="*/ 48026 w 70323"/>
                <a:gd name="connsiteY8" fmla="*/ 116920 h 116920"/>
                <a:gd name="connsiteX9" fmla="*/ 28015 w 70323"/>
                <a:gd name="connsiteY9" fmla="*/ 82330 h 116920"/>
                <a:gd name="connsiteX10" fmla="*/ 18867 w 70323"/>
                <a:gd name="connsiteY10" fmla="*/ 92621 h 116920"/>
                <a:gd name="connsiteX11" fmla="*/ 18867 w 70323"/>
                <a:gd name="connsiteY11" fmla="*/ 116920 h 116920"/>
                <a:gd name="connsiteX12" fmla="*/ 286 w 70323"/>
                <a:gd name="connsiteY12" fmla="*/ 116920 h 116920"/>
                <a:gd name="connsiteX13" fmla="*/ 286 w 70323"/>
                <a:gd name="connsiteY13" fmla="*/ 457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323" h="116920">
                  <a:moveTo>
                    <a:pt x="0" y="4574"/>
                  </a:moveTo>
                  <a:lnTo>
                    <a:pt x="18581" y="0"/>
                  </a:lnTo>
                  <a:lnTo>
                    <a:pt x="18581" y="70324"/>
                  </a:lnTo>
                  <a:lnTo>
                    <a:pt x="18867" y="70324"/>
                  </a:lnTo>
                  <a:lnTo>
                    <a:pt x="45167" y="36877"/>
                  </a:lnTo>
                  <a:lnTo>
                    <a:pt x="67465" y="36877"/>
                  </a:lnTo>
                  <a:lnTo>
                    <a:pt x="41165" y="68323"/>
                  </a:lnTo>
                  <a:lnTo>
                    <a:pt x="70324" y="116920"/>
                  </a:lnTo>
                  <a:lnTo>
                    <a:pt x="48026" y="116920"/>
                  </a:lnTo>
                  <a:lnTo>
                    <a:pt x="28015" y="82330"/>
                  </a:lnTo>
                  <a:lnTo>
                    <a:pt x="18867" y="92621"/>
                  </a:lnTo>
                  <a:lnTo>
                    <a:pt x="18867" y="116920"/>
                  </a:lnTo>
                  <a:lnTo>
                    <a:pt x="286" y="116920"/>
                  </a:lnTo>
                  <a:lnTo>
                    <a:pt x="286" y="457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xmlns="" id="{B495D441-2057-4EF8-A151-BEE473E5E181}"/>
                </a:ext>
              </a:extLst>
            </p:cNvPr>
            <p:cNvSpPr/>
            <p:nvPr/>
          </p:nvSpPr>
          <p:spPr>
            <a:xfrm>
              <a:off x="304509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xmlns="" id="{F30E9133-AB9E-49C7-8770-A8016236A31E}"/>
                </a:ext>
              </a:extLst>
            </p:cNvPr>
            <p:cNvSpPr/>
            <p:nvPr/>
          </p:nvSpPr>
          <p:spPr>
            <a:xfrm>
              <a:off x="3138285" y="29525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xmlns="" id="{67889B46-87C2-4891-A128-0AD2DF6951DF}"/>
                </a:ext>
              </a:extLst>
            </p:cNvPr>
            <p:cNvSpPr/>
            <p:nvPr/>
          </p:nvSpPr>
          <p:spPr>
            <a:xfrm>
              <a:off x="3173160" y="40960"/>
              <a:ext cx="49741" cy="107486"/>
            </a:xfrm>
            <a:custGeom>
              <a:avLst/>
              <a:gdLst>
                <a:gd name="connsiteX0" fmla="*/ 49741 w 49741"/>
                <a:gd name="connsiteY0" fmla="*/ 88619 h 107486"/>
                <a:gd name="connsiteX1" fmla="*/ 49741 w 49741"/>
                <a:gd name="connsiteY1" fmla="*/ 104628 h 107486"/>
                <a:gd name="connsiteX2" fmla="*/ 34018 w 49741"/>
                <a:gd name="connsiteY2" fmla="*/ 107486 h 107486"/>
                <a:gd name="connsiteX3" fmla="*/ 12292 w 49741"/>
                <a:gd name="connsiteY3" fmla="*/ 84903 h 107486"/>
                <a:gd name="connsiteX4" fmla="*/ 12292 w 49741"/>
                <a:gd name="connsiteY4" fmla="*/ 41165 h 107486"/>
                <a:gd name="connsiteX5" fmla="*/ 0 w 49741"/>
                <a:gd name="connsiteY5" fmla="*/ 41165 h 107486"/>
                <a:gd name="connsiteX6" fmla="*/ 0 w 49741"/>
                <a:gd name="connsiteY6" fmla="*/ 25728 h 107486"/>
                <a:gd name="connsiteX7" fmla="*/ 12006 w 49741"/>
                <a:gd name="connsiteY7" fmla="*/ 25728 h 107486"/>
                <a:gd name="connsiteX8" fmla="*/ 12006 w 49741"/>
                <a:gd name="connsiteY8" fmla="*/ 4002 h 107486"/>
                <a:gd name="connsiteX9" fmla="*/ 30588 w 49741"/>
                <a:gd name="connsiteY9" fmla="*/ 0 h 107486"/>
                <a:gd name="connsiteX10" fmla="*/ 30588 w 49741"/>
                <a:gd name="connsiteY10" fmla="*/ 26014 h 107486"/>
                <a:gd name="connsiteX11" fmla="*/ 49741 w 49741"/>
                <a:gd name="connsiteY11" fmla="*/ 26014 h 107486"/>
                <a:gd name="connsiteX12" fmla="*/ 49741 w 49741"/>
                <a:gd name="connsiteY12" fmla="*/ 41451 h 107486"/>
                <a:gd name="connsiteX13" fmla="*/ 30588 w 49741"/>
                <a:gd name="connsiteY13" fmla="*/ 41451 h 107486"/>
                <a:gd name="connsiteX14" fmla="*/ 30588 w 49741"/>
                <a:gd name="connsiteY14" fmla="*/ 80901 h 107486"/>
                <a:gd name="connsiteX15" fmla="*/ 39164 w 49741"/>
                <a:gd name="connsiteY15" fmla="*/ 91478 h 107486"/>
                <a:gd name="connsiteX16" fmla="*/ 49741 w 49741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1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xmlns="" id="{5EFECB1B-DBEE-4DF2-AF35-5A06BAB3CF91}"/>
                </a:ext>
              </a:extLst>
            </p:cNvPr>
            <p:cNvSpPr/>
            <p:nvPr/>
          </p:nvSpPr>
          <p:spPr>
            <a:xfrm>
              <a:off x="3237481" y="32384"/>
              <a:ext cx="67750" cy="116062"/>
            </a:xfrm>
            <a:custGeom>
              <a:avLst/>
              <a:gdLst>
                <a:gd name="connsiteX0" fmla="*/ 34304 w 67750"/>
                <a:gd name="connsiteY0" fmla="*/ 64606 h 116062"/>
                <a:gd name="connsiteX1" fmla="*/ 49455 w 67750"/>
                <a:gd name="connsiteY1" fmla="*/ 66321 h 116062"/>
                <a:gd name="connsiteX2" fmla="*/ 49455 w 67750"/>
                <a:gd name="connsiteY2" fmla="*/ 63463 h 116062"/>
                <a:gd name="connsiteX3" fmla="*/ 31731 w 67750"/>
                <a:gd name="connsiteY3" fmla="*/ 48026 h 116062"/>
                <a:gd name="connsiteX4" fmla="*/ 11435 w 67750"/>
                <a:gd name="connsiteY4" fmla="*/ 52600 h 116062"/>
                <a:gd name="connsiteX5" fmla="*/ 7432 w 67750"/>
                <a:gd name="connsiteY5" fmla="*/ 36877 h 116062"/>
                <a:gd name="connsiteX6" fmla="*/ 33732 w 67750"/>
                <a:gd name="connsiteY6" fmla="*/ 32303 h 116062"/>
                <a:gd name="connsiteX7" fmla="*/ 67751 w 67750"/>
                <a:gd name="connsiteY7" fmla="*/ 63177 h 116062"/>
                <a:gd name="connsiteX8" fmla="*/ 67751 w 67750"/>
                <a:gd name="connsiteY8" fmla="*/ 114347 h 116062"/>
                <a:gd name="connsiteX9" fmla="*/ 50027 w 67750"/>
                <a:gd name="connsiteY9" fmla="*/ 114347 h 116062"/>
                <a:gd name="connsiteX10" fmla="*/ 50027 w 67750"/>
                <a:gd name="connsiteY10" fmla="*/ 105771 h 116062"/>
                <a:gd name="connsiteX11" fmla="*/ 49741 w 67750"/>
                <a:gd name="connsiteY11" fmla="*/ 105771 h 116062"/>
                <a:gd name="connsiteX12" fmla="*/ 26300 w 67750"/>
                <a:gd name="connsiteY12" fmla="*/ 116063 h 116062"/>
                <a:gd name="connsiteX13" fmla="*/ 0 w 67750"/>
                <a:gd name="connsiteY13" fmla="*/ 90620 h 116062"/>
                <a:gd name="connsiteX14" fmla="*/ 34304 w 67750"/>
                <a:gd name="connsiteY14" fmla="*/ 64606 h 116062"/>
                <a:gd name="connsiteX15" fmla="*/ 19153 w 67750"/>
                <a:gd name="connsiteY15" fmla="*/ 21726 h 116062"/>
                <a:gd name="connsiteX16" fmla="*/ 8004 w 67750"/>
                <a:gd name="connsiteY16" fmla="*/ 10863 h 116062"/>
                <a:gd name="connsiteX17" fmla="*/ 19153 w 67750"/>
                <a:gd name="connsiteY17" fmla="*/ 0 h 116062"/>
                <a:gd name="connsiteX18" fmla="*/ 30302 w 67750"/>
                <a:gd name="connsiteY18" fmla="*/ 10863 h 116062"/>
                <a:gd name="connsiteX19" fmla="*/ 19153 w 67750"/>
                <a:gd name="connsiteY19" fmla="*/ 21726 h 116062"/>
                <a:gd name="connsiteX20" fmla="*/ 31160 w 67750"/>
                <a:gd name="connsiteY20" fmla="*/ 102055 h 116062"/>
                <a:gd name="connsiteX21" fmla="*/ 49455 w 67750"/>
                <a:gd name="connsiteY21" fmla="*/ 92335 h 116062"/>
                <a:gd name="connsiteX22" fmla="*/ 49455 w 67750"/>
                <a:gd name="connsiteY22" fmla="*/ 78328 h 116062"/>
                <a:gd name="connsiteX23" fmla="*/ 36305 w 67750"/>
                <a:gd name="connsiteY23" fmla="*/ 76899 h 116062"/>
                <a:gd name="connsiteX24" fmla="*/ 17724 w 67750"/>
                <a:gd name="connsiteY24" fmla="*/ 90048 h 116062"/>
                <a:gd name="connsiteX25" fmla="*/ 31160 w 67750"/>
                <a:gd name="connsiteY25" fmla="*/ 102055 h 116062"/>
                <a:gd name="connsiteX26" fmla="*/ 52028 w 67750"/>
                <a:gd name="connsiteY26" fmla="*/ 21726 h 116062"/>
                <a:gd name="connsiteX27" fmla="*/ 40879 w 67750"/>
                <a:gd name="connsiteY27" fmla="*/ 10863 h 116062"/>
                <a:gd name="connsiteX28" fmla="*/ 52028 w 67750"/>
                <a:gd name="connsiteY28" fmla="*/ 0 h 116062"/>
                <a:gd name="connsiteX29" fmla="*/ 63177 w 67750"/>
                <a:gd name="connsiteY29" fmla="*/ 10863 h 116062"/>
                <a:gd name="connsiteX30" fmla="*/ 52028 w 67750"/>
                <a:gd name="connsiteY30" fmla="*/ 21726 h 11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750" h="116062">
                  <a:moveTo>
                    <a:pt x="34304" y="64606"/>
                  </a:moveTo>
                  <a:cubicBezTo>
                    <a:pt x="39450" y="64606"/>
                    <a:pt x="44310" y="64892"/>
                    <a:pt x="49455" y="66321"/>
                  </a:cubicBezTo>
                  <a:lnTo>
                    <a:pt x="49455" y="63463"/>
                  </a:lnTo>
                  <a:cubicBezTo>
                    <a:pt x="49455" y="53171"/>
                    <a:pt x="43452" y="48026"/>
                    <a:pt x="31731" y="48026"/>
                  </a:cubicBezTo>
                  <a:cubicBezTo>
                    <a:pt x="25156" y="48026"/>
                    <a:pt x="18010" y="49455"/>
                    <a:pt x="11435" y="52600"/>
                  </a:cubicBezTo>
                  <a:lnTo>
                    <a:pt x="7432" y="36877"/>
                  </a:lnTo>
                  <a:cubicBezTo>
                    <a:pt x="14865" y="34018"/>
                    <a:pt x="24585" y="32303"/>
                    <a:pt x="33732" y="32303"/>
                  </a:cubicBezTo>
                  <a:cubicBezTo>
                    <a:pt x="56316" y="32303"/>
                    <a:pt x="67751" y="42880"/>
                    <a:pt x="67751" y="63177"/>
                  </a:cubicBezTo>
                  <a:lnTo>
                    <a:pt x="67751" y="114347"/>
                  </a:lnTo>
                  <a:lnTo>
                    <a:pt x="50027" y="114347"/>
                  </a:lnTo>
                  <a:lnTo>
                    <a:pt x="50027" y="105771"/>
                  </a:lnTo>
                  <a:lnTo>
                    <a:pt x="49741" y="105771"/>
                  </a:lnTo>
                  <a:cubicBezTo>
                    <a:pt x="42880" y="112918"/>
                    <a:pt x="35734" y="116063"/>
                    <a:pt x="26300" y="116063"/>
                  </a:cubicBezTo>
                  <a:cubicBezTo>
                    <a:pt x="10291" y="116063"/>
                    <a:pt x="0" y="106057"/>
                    <a:pt x="0" y="90620"/>
                  </a:cubicBezTo>
                  <a:cubicBezTo>
                    <a:pt x="0" y="73754"/>
                    <a:pt x="12006" y="64606"/>
                    <a:pt x="34304" y="64606"/>
                  </a:cubicBezTo>
                  <a:close/>
                  <a:moveTo>
                    <a:pt x="19153" y="21726"/>
                  </a:moveTo>
                  <a:cubicBezTo>
                    <a:pt x="13150" y="21726"/>
                    <a:pt x="8004" y="16580"/>
                    <a:pt x="8004" y="10863"/>
                  </a:cubicBezTo>
                  <a:cubicBezTo>
                    <a:pt x="8004" y="5146"/>
                    <a:pt x="13150" y="0"/>
                    <a:pt x="19153" y="0"/>
                  </a:cubicBezTo>
                  <a:cubicBezTo>
                    <a:pt x="25156" y="0"/>
                    <a:pt x="30302" y="5146"/>
                    <a:pt x="30302" y="10863"/>
                  </a:cubicBezTo>
                  <a:cubicBezTo>
                    <a:pt x="30302" y="16866"/>
                    <a:pt x="25156" y="21726"/>
                    <a:pt x="19153" y="21726"/>
                  </a:cubicBezTo>
                  <a:close/>
                  <a:moveTo>
                    <a:pt x="31160" y="102055"/>
                  </a:moveTo>
                  <a:cubicBezTo>
                    <a:pt x="38020" y="102055"/>
                    <a:pt x="44310" y="98625"/>
                    <a:pt x="49455" y="92335"/>
                  </a:cubicBezTo>
                  <a:lnTo>
                    <a:pt x="49455" y="78328"/>
                  </a:lnTo>
                  <a:cubicBezTo>
                    <a:pt x="45167" y="77184"/>
                    <a:pt x="40593" y="76899"/>
                    <a:pt x="36305" y="76899"/>
                  </a:cubicBezTo>
                  <a:cubicBezTo>
                    <a:pt x="24585" y="76899"/>
                    <a:pt x="17724" y="81472"/>
                    <a:pt x="17724" y="90048"/>
                  </a:cubicBezTo>
                  <a:cubicBezTo>
                    <a:pt x="18010" y="97481"/>
                    <a:pt x="23155" y="102055"/>
                    <a:pt x="31160" y="102055"/>
                  </a:cubicBezTo>
                  <a:close/>
                  <a:moveTo>
                    <a:pt x="52028" y="21726"/>
                  </a:moveTo>
                  <a:cubicBezTo>
                    <a:pt x="46025" y="21726"/>
                    <a:pt x="40879" y="16580"/>
                    <a:pt x="40879" y="10863"/>
                  </a:cubicBezTo>
                  <a:cubicBezTo>
                    <a:pt x="40879" y="5146"/>
                    <a:pt x="46025" y="0"/>
                    <a:pt x="52028" y="0"/>
                  </a:cubicBezTo>
                  <a:cubicBezTo>
                    <a:pt x="58031" y="0"/>
                    <a:pt x="63177" y="5146"/>
                    <a:pt x="63177" y="10863"/>
                  </a:cubicBezTo>
                  <a:cubicBezTo>
                    <a:pt x="63177" y="16866"/>
                    <a:pt x="57745" y="21726"/>
                    <a:pt x="52028" y="21726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xmlns="" id="{91DF32F5-21DD-457C-AAA5-0FF04CAE47F9}"/>
                </a:ext>
              </a:extLst>
            </p:cNvPr>
            <p:cNvSpPr/>
            <p:nvPr/>
          </p:nvSpPr>
          <p:spPr>
            <a:xfrm>
              <a:off x="3320097" y="40960"/>
              <a:ext cx="49740" cy="107486"/>
            </a:xfrm>
            <a:custGeom>
              <a:avLst/>
              <a:gdLst>
                <a:gd name="connsiteX0" fmla="*/ 49741 w 49740"/>
                <a:gd name="connsiteY0" fmla="*/ 88619 h 107486"/>
                <a:gd name="connsiteX1" fmla="*/ 49741 w 49740"/>
                <a:gd name="connsiteY1" fmla="*/ 104628 h 107486"/>
                <a:gd name="connsiteX2" fmla="*/ 34018 w 49740"/>
                <a:gd name="connsiteY2" fmla="*/ 107486 h 107486"/>
                <a:gd name="connsiteX3" fmla="*/ 12292 w 49740"/>
                <a:gd name="connsiteY3" fmla="*/ 84903 h 107486"/>
                <a:gd name="connsiteX4" fmla="*/ 12292 w 49740"/>
                <a:gd name="connsiteY4" fmla="*/ 41165 h 107486"/>
                <a:gd name="connsiteX5" fmla="*/ 0 w 49740"/>
                <a:gd name="connsiteY5" fmla="*/ 41165 h 107486"/>
                <a:gd name="connsiteX6" fmla="*/ 0 w 49740"/>
                <a:gd name="connsiteY6" fmla="*/ 25728 h 107486"/>
                <a:gd name="connsiteX7" fmla="*/ 12006 w 49740"/>
                <a:gd name="connsiteY7" fmla="*/ 25728 h 107486"/>
                <a:gd name="connsiteX8" fmla="*/ 12006 w 49740"/>
                <a:gd name="connsiteY8" fmla="*/ 4002 h 107486"/>
                <a:gd name="connsiteX9" fmla="*/ 30588 w 49740"/>
                <a:gd name="connsiteY9" fmla="*/ 0 h 107486"/>
                <a:gd name="connsiteX10" fmla="*/ 30588 w 49740"/>
                <a:gd name="connsiteY10" fmla="*/ 26014 h 107486"/>
                <a:gd name="connsiteX11" fmla="*/ 49741 w 49740"/>
                <a:gd name="connsiteY11" fmla="*/ 26014 h 107486"/>
                <a:gd name="connsiteX12" fmla="*/ 49741 w 49740"/>
                <a:gd name="connsiteY12" fmla="*/ 41451 h 107486"/>
                <a:gd name="connsiteX13" fmla="*/ 30588 w 49740"/>
                <a:gd name="connsiteY13" fmla="*/ 41451 h 107486"/>
                <a:gd name="connsiteX14" fmla="*/ 30588 w 49740"/>
                <a:gd name="connsiteY14" fmla="*/ 80901 h 107486"/>
                <a:gd name="connsiteX15" fmla="*/ 39164 w 49740"/>
                <a:gd name="connsiteY15" fmla="*/ 91478 h 107486"/>
                <a:gd name="connsiteX16" fmla="*/ 49741 w 49740"/>
                <a:gd name="connsiteY16" fmla="*/ 88619 h 10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40" h="107486">
                  <a:moveTo>
                    <a:pt x="49741" y="88619"/>
                  </a:moveTo>
                  <a:lnTo>
                    <a:pt x="49741" y="104628"/>
                  </a:lnTo>
                  <a:cubicBezTo>
                    <a:pt x="45739" y="106629"/>
                    <a:pt x="39450" y="107486"/>
                    <a:pt x="34018" y="107486"/>
                  </a:cubicBezTo>
                  <a:cubicBezTo>
                    <a:pt x="20011" y="107486"/>
                    <a:pt x="12292" y="99482"/>
                    <a:pt x="12292" y="84903"/>
                  </a:cubicBezTo>
                  <a:lnTo>
                    <a:pt x="12292" y="41165"/>
                  </a:lnTo>
                  <a:lnTo>
                    <a:pt x="0" y="41165"/>
                  </a:lnTo>
                  <a:lnTo>
                    <a:pt x="0" y="25728"/>
                  </a:lnTo>
                  <a:lnTo>
                    <a:pt x="12006" y="25728"/>
                  </a:lnTo>
                  <a:lnTo>
                    <a:pt x="12006" y="4002"/>
                  </a:lnTo>
                  <a:lnTo>
                    <a:pt x="30588" y="0"/>
                  </a:lnTo>
                  <a:lnTo>
                    <a:pt x="30588" y="26014"/>
                  </a:lnTo>
                  <a:lnTo>
                    <a:pt x="49741" y="26014"/>
                  </a:lnTo>
                  <a:lnTo>
                    <a:pt x="49741" y="41451"/>
                  </a:lnTo>
                  <a:lnTo>
                    <a:pt x="30588" y="41451"/>
                  </a:lnTo>
                  <a:lnTo>
                    <a:pt x="30588" y="80901"/>
                  </a:lnTo>
                  <a:cubicBezTo>
                    <a:pt x="30588" y="88333"/>
                    <a:pt x="33161" y="91478"/>
                    <a:pt x="39164" y="91478"/>
                  </a:cubicBezTo>
                  <a:cubicBezTo>
                    <a:pt x="42880" y="91192"/>
                    <a:pt x="46596" y="90048"/>
                    <a:pt x="49741" y="8861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xmlns="" id="{C62A9909-5062-4246-AE2B-AD5EF2F2EB15}"/>
                </a:ext>
              </a:extLst>
            </p:cNvPr>
            <p:cNvSpPr/>
            <p:nvPr/>
          </p:nvSpPr>
          <p:spPr>
            <a:xfrm>
              <a:off x="3433872" y="66688"/>
              <a:ext cx="68894" cy="82044"/>
            </a:xfrm>
            <a:custGeom>
              <a:avLst/>
              <a:gdLst>
                <a:gd name="connsiteX0" fmla="*/ 18867 w 68894"/>
                <a:gd name="connsiteY0" fmla="*/ 48026 h 82044"/>
                <a:gd name="connsiteX1" fmla="*/ 34876 w 68894"/>
                <a:gd name="connsiteY1" fmla="*/ 64892 h 82044"/>
                <a:gd name="connsiteX2" fmla="*/ 50313 w 68894"/>
                <a:gd name="connsiteY2" fmla="*/ 48026 h 82044"/>
                <a:gd name="connsiteX3" fmla="*/ 50313 w 68894"/>
                <a:gd name="connsiteY3" fmla="*/ 0 h 82044"/>
                <a:gd name="connsiteX4" fmla="*/ 68894 w 68894"/>
                <a:gd name="connsiteY4" fmla="*/ 0 h 82044"/>
                <a:gd name="connsiteX5" fmla="*/ 68894 w 68894"/>
                <a:gd name="connsiteY5" fmla="*/ 48598 h 82044"/>
                <a:gd name="connsiteX6" fmla="*/ 35162 w 68894"/>
                <a:gd name="connsiteY6" fmla="*/ 82044 h 82044"/>
                <a:gd name="connsiteX7" fmla="*/ 0 w 68894"/>
                <a:gd name="connsiteY7" fmla="*/ 48883 h 82044"/>
                <a:gd name="connsiteX8" fmla="*/ 0 w 68894"/>
                <a:gd name="connsiteY8" fmla="*/ 286 h 82044"/>
                <a:gd name="connsiteX9" fmla="*/ 18581 w 68894"/>
                <a:gd name="connsiteY9" fmla="*/ 286 h 82044"/>
                <a:gd name="connsiteX10" fmla="*/ 18581 w 68894"/>
                <a:gd name="connsiteY10" fmla="*/ 48026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894" h="82044">
                  <a:moveTo>
                    <a:pt x="18867" y="48026"/>
                  </a:moveTo>
                  <a:cubicBezTo>
                    <a:pt x="18867" y="58889"/>
                    <a:pt x="24299" y="64892"/>
                    <a:pt x="34876" y="64892"/>
                  </a:cubicBezTo>
                  <a:cubicBezTo>
                    <a:pt x="45167" y="64892"/>
                    <a:pt x="50313" y="59175"/>
                    <a:pt x="50313" y="48026"/>
                  </a:cubicBezTo>
                  <a:lnTo>
                    <a:pt x="50313" y="0"/>
                  </a:lnTo>
                  <a:lnTo>
                    <a:pt x="68894" y="0"/>
                  </a:lnTo>
                  <a:lnTo>
                    <a:pt x="68894" y="48598"/>
                  </a:lnTo>
                  <a:cubicBezTo>
                    <a:pt x="68894" y="69752"/>
                    <a:pt x="57174" y="82044"/>
                    <a:pt x="35162" y="82044"/>
                  </a:cubicBezTo>
                  <a:cubicBezTo>
                    <a:pt x="13436" y="82044"/>
                    <a:pt x="0" y="69752"/>
                    <a:pt x="0" y="48883"/>
                  </a:cubicBezTo>
                  <a:lnTo>
                    <a:pt x="0" y="286"/>
                  </a:lnTo>
                  <a:lnTo>
                    <a:pt x="18581" y="286"/>
                  </a:lnTo>
                  <a:lnTo>
                    <a:pt x="18581" y="4802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xmlns="" id="{8E6BC34A-2BD2-471F-9D85-B839E1C766F4}"/>
                </a:ext>
              </a:extLst>
            </p:cNvPr>
            <p:cNvSpPr/>
            <p:nvPr/>
          </p:nvSpPr>
          <p:spPr>
            <a:xfrm>
              <a:off x="3526779" y="64687"/>
              <a:ext cx="68608" cy="82044"/>
            </a:xfrm>
            <a:custGeom>
              <a:avLst/>
              <a:gdLst>
                <a:gd name="connsiteX0" fmla="*/ 68608 w 68608"/>
                <a:gd name="connsiteY0" fmla="*/ 81758 h 82044"/>
                <a:gd name="connsiteX1" fmla="*/ 50027 w 68608"/>
                <a:gd name="connsiteY1" fmla="*/ 81758 h 82044"/>
                <a:gd name="connsiteX2" fmla="*/ 50027 w 68608"/>
                <a:gd name="connsiteY2" fmla="*/ 36019 h 82044"/>
                <a:gd name="connsiteX3" fmla="*/ 35162 w 68608"/>
                <a:gd name="connsiteY3" fmla="*/ 16580 h 82044"/>
                <a:gd name="connsiteX4" fmla="*/ 18581 w 68608"/>
                <a:gd name="connsiteY4" fmla="*/ 36019 h 82044"/>
                <a:gd name="connsiteX5" fmla="*/ 18581 w 68608"/>
                <a:gd name="connsiteY5" fmla="*/ 82044 h 82044"/>
                <a:gd name="connsiteX6" fmla="*/ 0 w 68608"/>
                <a:gd name="connsiteY6" fmla="*/ 82044 h 82044"/>
                <a:gd name="connsiteX7" fmla="*/ 0 w 68608"/>
                <a:gd name="connsiteY7" fmla="*/ 2001 h 82044"/>
                <a:gd name="connsiteX8" fmla="*/ 18581 w 68608"/>
                <a:gd name="connsiteY8" fmla="*/ 2001 h 82044"/>
                <a:gd name="connsiteX9" fmla="*/ 18581 w 68608"/>
                <a:gd name="connsiteY9" fmla="*/ 11721 h 82044"/>
                <a:gd name="connsiteX10" fmla="*/ 18867 w 68608"/>
                <a:gd name="connsiteY10" fmla="*/ 11721 h 82044"/>
                <a:gd name="connsiteX11" fmla="*/ 42308 w 68608"/>
                <a:gd name="connsiteY11" fmla="*/ 0 h 82044"/>
                <a:gd name="connsiteX12" fmla="*/ 68608 w 68608"/>
                <a:gd name="connsiteY12" fmla="*/ 32303 h 82044"/>
                <a:gd name="connsiteX13" fmla="*/ 68608 w 68608"/>
                <a:gd name="connsiteY13" fmla="*/ 81758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82044">
                  <a:moveTo>
                    <a:pt x="68608" y="81758"/>
                  </a:moveTo>
                  <a:lnTo>
                    <a:pt x="50027" y="81758"/>
                  </a:lnTo>
                  <a:lnTo>
                    <a:pt x="50027" y="36019"/>
                  </a:lnTo>
                  <a:cubicBezTo>
                    <a:pt x="50027" y="24299"/>
                    <a:pt x="46596" y="16580"/>
                    <a:pt x="35162" y="16580"/>
                  </a:cubicBezTo>
                  <a:cubicBezTo>
                    <a:pt x="22012" y="16580"/>
                    <a:pt x="18581" y="27157"/>
                    <a:pt x="18581" y="3601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581" y="2001"/>
                  </a:lnTo>
                  <a:lnTo>
                    <a:pt x="18581" y="11721"/>
                  </a:lnTo>
                  <a:lnTo>
                    <a:pt x="18867" y="11721"/>
                  </a:lnTo>
                  <a:cubicBezTo>
                    <a:pt x="23727" y="4574"/>
                    <a:pt x="32017" y="0"/>
                    <a:pt x="42308" y="0"/>
                  </a:cubicBezTo>
                  <a:cubicBezTo>
                    <a:pt x="60604" y="0"/>
                    <a:pt x="68608" y="13436"/>
                    <a:pt x="68608" y="32303"/>
                  </a:cubicBezTo>
                  <a:lnTo>
                    <a:pt x="68608" y="81758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xmlns="" id="{4DEB82C4-1123-46DC-8E70-8F84A9D7B520}"/>
                </a:ext>
              </a:extLst>
            </p:cNvPr>
            <p:cNvSpPr/>
            <p:nvPr/>
          </p:nvSpPr>
          <p:spPr>
            <a:xfrm>
              <a:off x="3615112" y="29811"/>
              <a:ext cx="74611" cy="118921"/>
            </a:xfrm>
            <a:custGeom>
              <a:avLst/>
              <a:gdLst>
                <a:gd name="connsiteX0" fmla="*/ 0 w 74611"/>
                <a:gd name="connsiteY0" fmla="*/ 76613 h 118921"/>
                <a:gd name="connsiteX1" fmla="*/ 32589 w 74611"/>
                <a:gd name="connsiteY1" fmla="*/ 34876 h 118921"/>
                <a:gd name="connsiteX2" fmla="*/ 55744 w 74611"/>
                <a:gd name="connsiteY2" fmla="*/ 45739 h 118921"/>
                <a:gd name="connsiteX3" fmla="*/ 56030 w 74611"/>
                <a:gd name="connsiteY3" fmla="*/ 45739 h 118921"/>
                <a:gd name="connsiteX4" fmla="*/ 56030 w 74611"/>
                <a:gd name="connsiteY4" fmla="*/ 4574 h 118921"/>
                <a:gd name="connsiteX5" fmla="*/ 74612 w 74611"/>
                <a:gd name="connsiteY5" fmla="*/ 0 h 118921"/>
                <a:gd name="connsiteX6" fmla="*/ 74612 w 74611"/>
                <a:gd name="connsiteY6" fmla="*/ 116920 h 118921"/>
                <a:gd name="connsiteX7" fmla="*/ 56316 w 74611"/>
                <a:gd name="connsiteY7" fmla="*/ 116920 h 118921"/>
                <a:gd name="connsiteX8" fmla="*/ 56316 w 74611"/>
                <a:gd name="connsiteY8" fmla="*/ 107486 h 118921"/>
                <a:gd name="connsiteX9" fmla="*/ 56030 w 74611"/>
                <a:gd name="connsiteY9" fmla="*/ 107486 h 118921"/>
                <a:gd name="connsiteX10" fmla="*/ 32017 w 74611"/>
                <a:gd name="connsiteY10" fmla="*/ 118921 h 118921"/>
                <a:gd name="connsiteX11" fmla="*/ 0 w 74611"/>
                <a:gd name="connsiteY11" fmla="*/ 76613 h 118921"/>
                <a:gd name="connsiteX12" fmla="*/ 18581 w 74611"/>
                <a:gd name="connsiteY12" fmla="*/ 76613 h 118921"/>
                <a:gd name="connsiteX13" fmla="*/ 37163 w 74611"/>
                <a:gd name="connsiteY13" fmla="*/ 102341 h 118921"/>
                <a:gd name="connsiteX14" fmla="*/ 56316 w 74611"/>
                <a:gd name="connsiteY14" fmla="*/ 91764 h 118921"/>
                <a:gd name="connsiteX15" fmla="*/ 56316 w 74611"/>
                <a:gd name="connsiteY15" fmla="*/ 62605 h 118921"/>
                <a:gd name="connsiteX16" fmla="*/ 37163 w 74611"/>
                <a:gd name="connsiteY16" fmla="*/ 52028 h 118921"/>
                <a:gd name="connsiteX17" fmla="*/ 18581 w 74611"/>
                <a:gd name="connsiteY17" fmla="*/ 76613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0" y="76613"/>
                  </a:moveTo>
                  <a:cubicBezTo>
                    <a:pt x="0" y="50885"/>
                    <a:pt x="13150" y="34876"/>
                    <a:pt x="32589" y="34876"/>
                  </a:cubicBezTo>
                  <a:cubicBezTo>
                    <a:pt x="42594" y="34876"/>
                    <a:pt x="50599" y="39164"/>
                    <a:pt x="55744" y="45739"/>
                  </a:cubicBezTo>
                  <a:lnTo>
                    <a:pt x="56030" y="45739"/>
                  </a:lnTo>
                  <a:lnTo>
                    <a:pt x="56030" y="4574"/>
                  </a:lnTo>
                  <a:lnTo>
                    <a:pt x="74612" y="0"/>
                  </a:lnTo>
                  <a:lnTo>
                    <a:pt x="74612" y="116920"/>
                  </a:lnTo>
                  <a:lnTo>
                    <a:pt x="56316" y="116920"/>
                  </a:lnTo>
                  <a:lnTo>
                    <a:pt x="56316" y="107486"/>
                  </a:lnTo>
                  <a:lnTo>
                    <a:pt x="56030" y="107486"/>
                  </a:lnTo>
                  <a:cubicBezTo>
                    <a:pt x="50313" y="114633"/>
                    <a:pt x="42023" y="118921"/>
                    <a:pt x="32017" y="118921"/>
                  </a:cubicBezTo>
                  <a:cubicBezTo>
                    <a:pt x="13150" y="118635"/>
                    <a:pt x="0" y="102341"/>
                    <a:pt x="0" y="76613"/>
                  </a:cubicBezTo>
                  <a:close/>
                  <a:moveTo>
                    <a:pt x="18581" y="76613"/>
                  </a:moveTo>
                  <a:cubicBezTo>
                    <a:pt x="18581" y="92907"/>
                    <a:pt x="25442" y="102341"/>
                    <a:pt x="37163" y="102341"/>
                  </a:cubicBezTo>
                  <a:cubicBezTo>
                    <a:pt x="44310" y="102341"/>
                    <a:pt x="50313" y="98910"/>
                    <a:pt x="56316" y="91764"/>
                  </a:cubicBezTo>
                  <a:lnTo>
                    <a:pt x="56316" y="62605"/>
                  </a:lnTo>
                  <a:cubicBezTo>
                    <a:pt x="50885" y="55458"/>
                    <a:pt x="44881" y="52028"/>
                    <a:pt x="37163" y="52028"/>
                  </a:cubicBezTo>
                  <a:cubicBezTo>
                    <a:pt x="25157" y="51742"/>
                    <a:pt x="18581" y="60604"/>
                    <a:pt x="18581" y="76613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xmlns="" id="{00E62465-83C2-41BA-8EAA-764D5DCF59F2}"/>
                </a:ext>
              </a:extLst>
            </p:cNvPr>
            <p:cNvSpPr/>
            <p:nvPr/>
          </p:nvSpPr>
          <p:spPr>
            <a:xfrm>
              <a:off x="1648912" y="209051"/>
              <a:ext cx="69751" cy="110630"/>
            </a:xfrm>
            <a:custGeom>
              <a:avLst/>
              <a:gdLst>
                <a:gd name="connsiteX0" fmla="*/ 69752 w 69751"/>
                <a:gd name="connsiteY0" fmla="*/ 18010 h 110630"/>
                <a:gd name="connsiteX1" fmla="*/ 19725 w 69751"/>
                <a:gd name="connsiteY1" fmla="*/ 18010 h 110630"/>
                <a:gd name="connsiteX2" fmla="*/ 19725 w 69751"/>
                <a:gd name="connsiteY2" fmla="*/ 45453 h 110630"/>
                <a:gd name="connsiteX3" fmla="*/ 56888 w 69751"/>
                <a:gd name="connsiteY3" fmla="*/ 45453 h 110630"/>
                <a:gd name="connsiteX4" fmla="*/ 56888 w 69751"/>
                <a:gd name="connsiteY4" fmla="*/ 63463 h 110630"/>
                <a:gd name="connsiteX5" fmla="*/ 19725 w 69751"/>
                <a:gd name="connsiteY5" fmla="*/ 63463 h 110630"/>
                <a:gd name="connsiteX6" fmla="*/ 19725 w 69751"/>
                <a:gd name="connsiteY6" fmla="*/ 110631 h 110630"/>
                <a:gd name="connsiteX7" fmla="*/ 0 w 69751"/>
                <a:gd name="connsiteY7" fmla="*/ 110631 h 110630"/>
                <a:gd name="connsiteX8" fmla="*/ 0 w 69751"/>
                <a:gd name="connsiteY8" fmla="*/ 0 h 110630"/>
                <a:gd name="connsiteX9" fmla="*/ 69466 w 69751"/>
                <a:gd name="connsiteY9" fmla="*/ 0 h 110630"/>
                <a:gd name="connsiteX10" fmla="*/ 69466 w 69751"/>
                <a:gd name="connsiteY10" fmla="*/ 18010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" h="110630">
                  <a:moveTo>
                    <a:pt x="69752" y="18010"/>
                  </a:moveTo>
                  <a:lnTo>
                    <a:pt x="19725" y="18010"/>
                  </a:lnTo>
                  <a:lnTo>
                    <a:pt x="19725" y="45453"/>
                  </a:lnTo>
                  <a:lnTo>
                    <a:pt x="56888" y="45453"/>
                  </a:lnTo>
                  <a:lnTo>
                    <a:pt x="56888" y="63463"/>
                  </a:lnTo>
                  <a:lnTo>
                    <a:pt x="19725" y="63463"/>
                  </a:lnTo>
                  <a:lnTo>
                    <a:pt x="19725" y="110631"/>
                  </a:lnTo>
                  <a:lnTo>
                    <a:pt x="0" y="110631"/>
                  </a:lnTo>
                  <a:lnTo>
                    <a:pt x="0" y="0"/>
                  </a:lnTo>
                  <a:lnTo>
                    <a:pt x="69466" y="0"/>
                  </a:lnTo>
                  <a:lnTo>
                    <a:pt x="69466" y="1801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xmlns="" id="{6795DD8D-5F82-4346-AD64-BC016B0082E9}"/>
                </a:ext>
              </a:extLst>
            </p:cNvPr>
            <p:cNvSpPr/>
            <p:nvPr/>
          </p:nvSpPr>
          <p:spPr>
            <a:xfrm>
              <a:off x="1722094" y="237638"/>
              <a:ext cx="67750" cy="83759"/>
            </a:xfrm>
            <a:custGeom>
              <a:avLst/>
              <a:gdLst>
                <a:gd name="connsiteX0" fmla="*/ 34304 w 67750"/>
                <a:gd name="connsiteY0" fmla="*/ 32303 h 83759"/>
                <a:gd name="connsiteX1" fmla="*/ 49455 w 67750"/>
                <a:gd name="connsiteY1" fmla="*/ 34018 h 83759"/>
                <a:gd name="connsiteX2" fmla="*/ 49455 w 67750"/>
                <a:gd name="connsiteY2" fmla="*/ 31160 h 83759"/>
                <a:gd name="connsiteX3" fmla="*/ 31731 w 67750"/>
                <a:gd name="connsiteY3" fmla="*/ 15723 h 83759"/>
                <a:gd name="connsiteX4" fmla="*/ 11435 w 67750"/>
                <a:gd name="connsiteY4" fmla="*/ 20297 h 83759"/>
                <a:gd name="connsiteX5" fmla="*/ 7433 w 67750"/>
                <a:gd name="connsiteY5" fmla="*/ 4574 h 83759"/>
                <a:gd name="connsiteX6" fmla="*/ 33732 w 67750"/>
                <a:gd name="connsiteY6" fmla="*/ 0 h 83759"/>
                <a:gd name="connsiteX7" fmla="*/ 67751 w 67750"/>
                <a:gd name="connsiteY7" fmla="*/ 30874 h 83759"/>
                <a:gd name="connsiteX8" fmla="*/ 67751 w 67750"/>
                <a:gd name="connsiteY8" fmla="*/ 82044 h 83759"/>
                <a:gd name="connsiteX9" fmla="*/ 50027 w 67750"/>
                <a:gd name="connsiteY9" fmla="*/ 82044 h 83759"/>
                <a:gd name="connsiteX10" fmla="*/ 50027 w 67750"/>
                <a:gd name="connsiteY10" fmla="*/ 73468 h 83759"/>
                <a:gd name="connsiteX11" fmla="*/ 49741 w 67750"/>
                <a:gd name="connsiteY11" fmla="*/ 73468 h 83759"/>
                <a:gd name="connsiteX12" fmla="*/ 26300 w 67750"/>
                <a:gd name="connsiteY12" fmla="*/ 83759 h 83759"/>
                <a:gd name="connsiteX13" fmla="*/ 0 w 67750"/>
                <a:gd name="connsiteY13" fmla="*/ 58317 h 83759"/>
                <a:gd name="connsiteX14" fmla="*/ 34304 w 67750"/>
                <a:gd name="connsiteY14" fmla="*/ 32303 h 83759"/>
                <a:gd name="connsiteX15" fmla="*/ 31160 w 67750"/>
                <a:gd name="connsiteY15" fmla="*/ 69752 h 83759"/>
                <a:gd name="connsiteX16" fmla="*/ 49455 w 67750"/>
                <a:gd name="connsiteY16" fmla="*/ 60032 h 83759"/>
                <a:gd name="connsiteX17" fmla="*/ 49455 w 67750"/>
                <a:gd name="connsiteY17" fmla="*/ 46311 h 83759"/>
                <a:gd name="connsiteX18" fmla="*/ 36305 w 67750"/>
                <a:gd name="connsiteY18" fmla="*/ 44881 h 83759"/>
                <a:gd name="connsiteX19" fmla="*/ 17724 w 67750"/>
                <a:gd name="connsiteY19" fmla="*/ 58031 h 83759"/>
                <a:gd name="connsiteX20" fmla="*/ 31160 w 67750"/>
                <a:gd name="connsiteY20" fmla="*/ 69752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750" h="83759">
                  <a:moveTo>
                    <a:pt x="34304" y="32303"/>
                  </a:moveTo>
                  <a:cubicBezTo>
                    <a:pt x="39450" y="32303"/>
                    <a:pt x="44310" y="32589"/>
                    <a:pt x="49455" y="34018"/>
                  </a:cubicBezTo>
                  <a:lnTo>
                    <a:pt x="49455" y="31160"/>
                  </a:lnTo>
                  <a:cubicBezTo>
                    <a:pt x="49455" y="20868"/>
                    <a:pt x="43452" y="15723"/>
                    <a:pt x="31731" y="15723"/>
                  </a:cubicBezTo>
                  <a:cubicBezTo>
                    <a:pt x="25156" y="15723"/>
                    <a:pt x="18010" y="17152"/>
                    <a:pt x="11435" y="20297"/>
                  </a:cubicBezTo>
                  <a:lnTo>
                    <a:pt x="7433" y="4574"/>
                  </a:lnTo>
                  <a:cubicBezTo>
                    <a:pt x="14865" y="1715"/>
                    <a:pt x="24585" y="0"/>
                    <a:pt x="33732" y="0"/>
                  </a:cubicBezTo>
                  <a:cubicBezTo>
                    <a:pt x="56316" y="0"/>
                    <a:pt x="67751" y="10577"/>
                    <a:pt x="67751" y="30874"/>
                  </a:cubicBezTo>
                  <a:lnTo>
                    <a:pt x="67751" y="82044"/>
                  </a:lnTo>
                  <a:lnTo>
                    <a:pt x="50027" y="82044"/>
                  </a:lnTo>
                  <a:lnTo>
                    <a:pt x="50027" y="73468"/>
                  </a:lnTo>
                  <a:lnTo>
                    <a:pt x="49741" y="73468"/>
                  </a:lnTo>
                  <a:cubicBezTo>
                    <a:pt x="42880" y="80615"/>
                    <a:pt x="35734" y="83759"/>
                    <a:pt x="26300" y="83759"/>
                  </a:cubicBezTo>
                  <a:cubicBezTo>
                    <a:pt x="10291" y="83759"/>
                    <a:pt x="0" y="73754"/>
                    <a:pt x="0" y="58317"/>
                  </a:cubicBezTo>
                  <a:cubicBezTo>
                    <a:pt x="0" y="41451"/>
                    <a:pt x="12006" y="32303"/>
                    <a:pt x="34304" y="32303"/>
                  </a:cubicBezTo>
                  <a:close/>
                  <a:moveTo>
                    <a:pt x="31160" y="69752"/>
                  </a:moveTo>
                  <a:cubicBezTo>
                    <a:pt x="38020" y="69752"/>
                    <a:pt x="44310" y="66321"/>
                    <a:pt x="49455" y="60032"/>
                  </a:cubicBezTo>
                  <a:lnTo>
                    <a:pt x="49455" y="46311"/>
                  </a:lnTo>
                  <a:cubicBezTo>
                    <a:pt x="45167" y="45167"/>
                    <a:pt x="40593" y="44881"/>
                    <a:pt x="36305" y="44881"/>
                  </a:cubicBezTo>
                  <a:cubicBezTo>
                    <a:pt x="24585" y="44881"/>
                    <a:pt x="17724" y="49455"/>
                    <a:pt x="17724" y="58031"/>
                  </a:cubicBezTo>
                  <a:cubicBezTo>
                    <a:pt x="18010" y="65178"/>
                    <a:pt x="23155" y="69752"/>
                    <a:pt x="31160" y="69752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xmlns="" id="{5A80B416-A2DD-48BE-973D-D95478CBA669}"/>
                </a:ext>
              </a:extLst>
            </p:cNvPr>
            <p:cNvSpPr/>
            <p:nvPr/>
          </p:nvSpPr>
          <p:spPr>
            <a:xfrm>
              <a:off x="1809570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3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3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xmlns="" id="{F7CF77AF-4830-4A7A-B2B2-00286BCE08AD}"/>
                </a:ext>
              </a:extLst>
            </p:cNvPr>
            <p:cNvSpPr/>
            <p:nvPr/>
          </p:nvSpPr>
          <p:spPr>
            <a:xfrm>
              <a:off x="189332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xmlns="" id="{AD730168-5864-4BFC-82F2-9D136AAB99CC}"/>
                </a:ext>
              </a:extLst>
            </p:cNvPr>
            <p:cNvSpPr/>
            <p:nvPr/>
          </p:nvSpPr>
          <p:spPr>
            <a:xfrm>
              <a:off x="1985665" y="202476"/>
              <a:ext cx="74611" cy="118921"/>
            </a:xfrm>
            <a:custGeom>
              <a:avLst/>
              <a:gdLst>
                <a:gd name="connsiteX0" fmla="*/ 74612 w 74611"/>
                <a:gd name="connsiteY0" fmla="*/ 76613 h 118921"/>
                <a:gd name="connsiteX1" fmla="*/ 42023 w 74611"/>
                <a:gd name="connsiteY1" fmla="*/ 118921 h 118921"/>
                <a:gd name="connsiteX2" fmla="*/ 18296 w 74611"/>
                <a:gd name="connsiteY2" fmla="*/ 107772 h 118921"/>
                <a:gd name="connsiteX3" fmla="*/ 18010 w 74611"/>
                <a:gd name="connsiteY3" fmla="*/ 107772 h 118921"/>
                <a:gd name="connsiteX4" fmla="*/ 18010 w 74611"/>
                <a:gd name="connsiteY4" fmla="*/ 116920 h 118921"/>
                <a:gd name="connsiteX5" fmla="*/ 0 w 74611"/>
                <a:gd name="connsiteY5" fmla="*/ 116920 h 118921"/>
                <a:gd name="connsiteX6" fmla="*/ 0 w 74611"/>
                <a:gd name="connsiteY6" fmla="*/ 4574 h 118921"/>
                <a:gd name="connsiteX7" fmla="*/ 18581 w 74611"/>
                <a:gd name="connsiteY7" fmla="*/ 0 h 118921"/>
                <a:gd name="connsiteX8" fmla="*/ 18581 w 74611"/>
                <a:gd name="connsiteY8" fmla="*/ 46311 h 118921"/>
                <a:gd name="connsiteX9" fmla="*/ 18867 w 74611"/>
                <a:gd name="connsiteY9" fmla="*/ 46311 h 118921"/>
                <a:gd name="connsiteX10" fmla="*/ 42308 w 74611"/>
                <a:gd name="connsiteY10" fmla="*/ 34876 h 118921"/>
                <a:gd name="connsiteX11" fmla="*/ 74612 w 74611"/>
                <a:gd name="connsiteY11" fmla="*/ 76613 h 118921"/>
                <a:gd name="connsiteX12" fmla="*/ 56316 w 74611"/>
                <a:gd name="connsiteY12" fmla="*/ 76899 h 118921"/>
                <a:gd name="connsiteX13" fmla="*/ 37735 w 74611"/>
                <a:gd name="connsiteY13" fmla="*/ 51742 h 118921"/>
                <a:gd name="connsiteX14" fmla="*/ 18867 w 74611"/>
                <a:gd name="connsiteY14" fmla="*/ 62033 h 118921"/>
                <a:gd name="connsiteX15" fmla="*/ 18867 w 74611"/>
                <a:gd name="connsiteY15" fmla="*/ 91192 h 118921"/>
                <a:gd name="connsiteX16" fmla="*/ 38020 w 74611"/>
                <a:gd name="connsiteY16" fmla="*/ 102055 h 118921"/>
                <a:gd name="connsiteX17" fmla="*/ 56316 w 74611"/>
                <a:gd name="connsiteY17" fmla="*/ 76899 h 1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611" h="118921">
                  <a:moveTo>
                    <a:pt x="74612" y="76613"/>
                  </a:moveTo>
                  <a:cubicBezTo>
                    <a:pt x="74612" y="102341"/>
                    <a:pt x="61462" y="118921"/>
                    <a:pt x="42023" y="118921"/>
                  </a:cubicBezTo>
                  <a:cubicBezTo>
                    <a:pt x="32017" y="118921"/>
                    <a:pt x="23727" y="114633"/>
                    <a:pt x="18296" y="107772"/>
                  </a:cubicBezTo>
                  <a:lnTo>
                    <a:pt x="18010" y="107772"/>
                  </a:lnTo>
                  <a:lnTo>
                    <a:pt x="18010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311"/>
                  </a:lnTo>
                  <a:lnTo>
                    <a:pt x="18867" y="46311"/>
                  </a:lnTo>
                  <a:cubicBezTo>
                    <a:pt x="24299" y="39164"/>
                    <a:pt x="32303" y="34876"/>
                    <a:pt x="42308" y="34876"/>
                  </a:cubicBezTo>
                  <a:cubicBezTo>
                    <a:pt x="61747" y="34876"/>
                    <a:pt x="74612" y="50599"/>
                    <a:pt x="74612" y="76613"/>
                  </a:cubicBezTo>
                  <a:close/>
                  <a:moveTo>
                    <a:pt x="56316" y="76899"/>
                  </a:moveTo>
                  <a:cubicBezTo>
                    <a:pt x="56316" y="60318"/>
                    <a:pt x="49455" y="51742"/>
                    <a:pt x="37735" y="51742"/>
                  </a:cubicBezTo>
                  <a:cubicBezTo>
                    <a:pt x="30588" y="51742"/>
                    <a:pt x="24585" y="54887"/>
                    <a:pt x="18867" y="62033"/>
                  </a:cubicBezTo>
                  <a:lnTo>
                    <a:pt x="18867" y="91192"/>
                  </a:lnTo>
                  <a:cubicBezTo>
                    <a:pt x="24299" y="98339"/>
                    <a:pt x="30302" y="102055"/>
                    <a:pt x="38020" y="102055"/>
                  </a:cubicBezTo>
                  <a:cubicBezTo>
                    <a:pt x="49741" y="102341"/>
                    <a:pt x="56316" y="92907"/>
                    <a:pt x="56316" y="7689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xmlns="" id="{5991D88A-6B8D-4CC2-AD96-83228EB4DDB5}"/>
                </a:ext>
              </a:extLst>
            </p:cNvPr>
            <p:cNvSpPr/>
            <p:nvPr/>
          </p:nvSpPr>
          <p:spPr>
            <a:xfrm>
              <a:off x="2076571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2028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7" y="15151"/>
                    <a:pt x="20583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xmlns="" id="{A14532F2-2F3E-4AE6-8BC3-E76EC069F3E3}"/>
                </a:ext>
              </a:extLst>
            </p:cNvPr>
            <p:cNvSpPr/>
            <p:nvPr/>
          </p:nvSpPr>
          <p:spPr>
            <a:xfrm>
              <a:off x="2170621" y="237352"/>
              <a:ext cx="48025" cy="82044"/>
            </a:xfrm>
            <a:custGeom>
              <a:avLst/>
              <a:gdLst>
                <a:gd name="connsiteX0" fmla="*/ 48026 w 48025"/>
                <a:gd name="connsiteY0" fmla="*/ 1715 h 82044"/>
                <a:gd name="connsiteX1" fmla="*/ 45167 w 48025"/>
                <a:gd name="connsiteY1" fmla="*/ 20868 h 82044"/>
                <a:gd name="connsiteX2" fmla="*/ 34876 w 48025"/>
                <a:gd name="connsiteY2" fmla="*/ 18296 h 82044"/>
                <a:gd name="connsiteX3" fmla="*/ 18581 w 48025"/>
                <a:gd name="connsiteY3" fmla="*/ 40879 h 82044"/>
                <a:gd name="connsiteX4" fmla="*/ 18581 w 48025"/>
                <a:gd name="connsiteY4" fmla="*/ 82044 h 82044"/>
                <a:gd name="connsiteX5" fmla="*/ 0 w 48025"/>
                <a:gd name="connsiteY5" fmla="*/ 82044 h 82044"/>
                <a:gd name="connsiteX6" fmla="*/ 0 w 48025"/>
                <a:gd name="connsiteY6" fmla="*/ 2001 h 82044"/>
                <a:gd name="connsiteX7" fmla="*/ 18296 w 48025"/>
                <a:gd name="connsiteY7" fmla="*/ 2001 h 82044"/>
                <a:gd name="connsiteX8" fmla="*/ 18296 w 48025"/>
                <a:gd name="connsiteY8" fmla="*/ 12006 h 82044"/>
                <a:gd name="connsiteX9" fmla="*/ 18581 w 48025"/>
                <a:gd name="connsiteY9" fmla="*/ 12006 h 82044"/>
                <a:gd name="connsiteX10" fmla="*/ 39450 w 48025"/>
                <a:gd name="connsiteY10" fmla="*/ 0 h 82044"/>
                <a:gd name="connsiteX11" fmla="*/ 48026 w 48025"/>
                <a:gd name="connsiteY11" fmla="*/ 1715 h 8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25" h="82044">
                  <a:moveTo>
                    <a:pt x="48026" y="1715"/>
                  </a:moveTo>
                  <a:lnTo>
                    <a:pt x="45167" y="20868"/>
                  </a:lnTo>
                  <a:cubicBezTo>
                    <a:pt x="42308" y="19439"/>
                    <a:pt x="38878" y="18296"/>
                    <a:pt x="34876" y="18296"/>
                  </a:cubicBezTo>
                  <a:cubicBezTo>
                    <a:pt x="22012" y="18296"/>
                    <a:pt x="18581" y="28587"/>
                    <a:pt x="18581" y="40879"/>
                  </a:cubicBezTo>
                  <a:lnTo>
                    <a:pt x="18581" y="82044"/>
                  </a:lnTo>
                  <a:lnTo>
                    <a:pt x="0" y="82044"/>
                  </a:lnTo>
                  <a:lnTo>
                    <a:pt x="0" y="2001"/>
                  </a:lnTo>
                  <a:lnTo>
                    <a:pt x="18296" y="2001"/>
                  </a:lnTo>
                  <a:lnTo>
                    <a:pt x="18296" y="12006"/>
                  </a:lnTo>
                  <a:lnTo>
                    <a:pt x="18581" y="12006"/>
                  </a:lnTo>
                  <a:cubicBezTo>
                    <a:pt x="22869" y="4574"/>
                    <a:pt x="30302" y="0"/>
                    <a:pt x="39450" y="0"/>
                  </a:cubicBezTo>
                  <a:cubicBezTo>
                    <a:pt x="42023" y="0"/>
                    <a:pt x="45167" y="572"/>
                    <a:pt x="48026" y="1715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xmlns="" id="{57C72178-D998-4B59-9ECE-D32A574D667C}"/>
                </a:ext>
              </a:extLst>
            </p:cNvPr>
            <p:cNvSpPr/>
            <p:nvPr/>
          </p:nvSpPr>
          <p:spPr>
            <a:xfrm>
              <a:off x="2228938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1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1" y="46025"/>
                    <a:pt x="72611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7158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xmlns="" id="{BC2D19C6-D5CE-46A7-B105-1BB47FE24A49}"/>
                </a:ext>
              </a:extLst>
            </p:cNvPr>
            <p:cNvSpPr/>
            <p:nvPr/>
          </p:nvSpPr>
          <p:spPr>
            <a:xfrm>
              <a:off x="2319844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6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6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xmlns="" id="{7AC69A57-392C-4657-82EA-9EE26AB3729F}"/>
                </a:ext>
              </a:extLst>
            </p:cNvPr>
            <p:cNvSpPr/>
            <p:nvPr/>
          </p:nvSpPr>
          <p:spPr>
            <a:xfrm>
              <a:off x="2361295" y="237352"/>
              <a:ext cx="67464" cy="84045"/>
            </a:xfrm>
            <a:custGeom>
              <a:avLst/>
              <a:gdLst>
                <a:gd name="connsiteX0" fmla="*/ 66893 w 67464"/>
                <a:gd name="connsiteY0" fmla="*/ 71181 h 84045"/>
                <a:gd name="connsiteX1" fmla="*/ 38306 w 67464"/>
                <a:gd name="connsiteY1" fmla="*/ 84045 h 84045"/>
                <a:gd name="connsiteX2" fmla="*/ 0 w 67464"/>
                <a:gd name="connsiteY2" fmla="*/ 42309 h 84045"/>
                <a:gd name="connsiteX3" fmla="*/ 38592 w 67464"/>
                <a:gd name="connsiteY3" fmla="*/ 0 h 84045"/>
                <a:gd name="connsiteX4" fmla="*/ 67465 w 67464"/>
                <a:gd name="connsiteY4" fmla="*/ 13722 h 84045"/>
                <a:gd name="connsiteX5" fmla="*/ 54601 w 67464"/>
                <a:gd name="connsiteY5" fmla="*/ 26014 h 84045"/>
                <a:gd name="connsiteX6" fmla="*/ 38592 w 67464"/>
                <a:gd name="connsiteY6" fmla="*/ 17152 h 84045"/>
                <a:gd name="connsiteX7" fmla="*/ 18867 w 67464"/>
                <a:gd name="connsiteY7" fmla="*/ 42023 h 84045"/>
                <a:gd name="connsiteX8" fmla="*/ 38592 w 67464"/>
                <a:gd name="connsiteY8" fmla="*/ 66893 h 84045"/>
                <a:gd name="connsiteX9" fmla="*/ 55172 w 67464"/>
                <a:gd name="connsiteY9" fmla="*/ 58031 h 84045"/>
                <a:gd name="connsiteX10" fmla="*/ 66893 w 67464"/>
                <a:gd name="connsiteY10" fmla="*/ 71181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64" h="84045">
                  <a:moveTo>
                    <a:pt x="66893" y="71181"/>
                  </a:moveTo>
                  <a:cubicBezTo>
                    <a:pt x="58889" y="80043"/>
                    <a:pt x="49741" y="84045"/>
                    <a:pt x="38306" y="84045"/>
                  </a:cubicBezTo>
                  <a:cubicBezTo>
                    <a:pt x="15437" y="84045"/>
                    <a:pt x="0" y="67465"/>
                    <a:pt x="0" y="42309"/>
                  </a:cubicBezTo>
                  <a:cubicBezTo>
                    <a:pt x="0" y="17152"/>
                    <a:pt x="15437" y="0"/>
                    <a:pt x="38592" y="0"/>
                  </a:cubicBezTo>
                  <a:cubicBezTo>
                    <a:pt x="50599" y="0"/>
                    <a:pt x="60318" y="4574"/>
                    <a:pt x="67465" y="13722"/>
                  </a:cubicBezTo>
                  <a:lnTo>
                    <a:pt x="54601" y="26014"/>
                  </a:lnTo>
                  <a:cubicBezTo>
                    <a:pt x="50027" y="20011"/>
                    <a:pt x="44881" y="17152"/>
                    <a:pt x="38592" y="17152"/>
                  </a:cubicBezTo>
                  <a:cubicBezTo>
                    <a:pt x="26872" y="17152"/>
                    <a:pt x="18867" y="26872"/>
                    <a:pt x="18867" y="42023"/>
                  </a:cubicBezTo>
                  <a:cubicBezTo>
                    <a:pt x="18867" y="56888"/>
                    <a:pt x="26872" y="66893"/>
                    <a:pt x="38592" y="66893"/>
                  </a:cubicBezTo>
                  <a:cubicBezTo>
                    <a:pt x="44881" y="66893"/>
                    <a:pt x="50027" y="64035"/>
                    <a:pt x="55172" y="58031"/>
                  </a:cubicBezTo>
                  <a:lnTo>
                    <a:pt x="66893" y="7118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xmlns="" id="{E7772345-C153-4621-9B99-A3285DD0F507}"/>
                </a:ext>
              </a:extLst>
            </p:cNvPr>
            <p:cNvSpPr/>
            <p:nvPr/>
          </p:nvSpPr>
          <p:spPr>
            <a:xfrm>
              <a:off x="2444769" y="202762"/>
              <a:ext cx="68608" cy="116920"/>
            </a:xfrm>
            <a:custGeom>
              <a:avLst/>
              <a:gdLst>
                <a:gd name="connsiteX0" fmla="*/ 68608 w 68608"/>
                <a:gd name="connsiteY0" fmla="*/ 116634 h 116920"/>
                <a:gd name="connsiteX1" fmla="*/ 50027 w 68608"/>
                <a:gd name="connsiteY1" fmla="*/ 116634 h 116920"/>
                <a:gd name="connsiteX2" fmla="*/ 50027 w 68608"/>
                <a:gd name="connsiteY2" fmla="*/ 70895 h 116920"/>
                <a:gd name="connsiteX3" fmla="*/ 35162 w 68608"/>
                <a:gd name="connsiteY3" fmla="*/ 51456 h 116920"/>
                <a:gd name="connsiteX4" fmla="*/ 18581 w 68608"/>
                <a:gd name="connsiteY4" fmla="*/ 70895 h 116920"/>
                <a:gd name="connsiteX5" fmla="*/ 18581 w 68608"/>
                <a:gd name="connsiteY5" fmla="*/ 116920 h 116920"/>
                <a:gd name="connsiteX6" fmla="*/ 0 w 68608"/>
                <a:gd name="connsiteY6" fmla="*/ 116920 h 116920"/>
                <a:gd name="connsiteX7" fmla="*/ 0 w 68608"/>
                <a:gd name="connsiteY7" fmla="*/ 4574 h 116920"/>
                <a:gd name="connsiteX8" fmla="*/ 18581 w 68608"/>
                <a:gd name="connsiteY8" fmla="*/ 0 h 116920"/>
                <a:gd name="connsiteX9" fmla="*/ 18581 w 68608"/>
                <a:gd name="connsiteY9" fmla="*/ 46596 h 116920"/>
                <a:gd name="connsiteX10" fmla="*/ 18867 w 68608"/>
                <a:gd name="connsiteY10" fmla="*/ 46596 h 116920"/>
                <a:gd name="connsiteX11" fmla="*/ 42308 w 68608"/>
                <a:gd name="connsiteY11" fmla="*/ 34876 h 116920"/>
                <a:gd name="connsiteX12" fmla="*/ 68608 w 68608"/>
                <a:gd name="connsiteY12" fmla="*/ 67179 h 116920"/>
                <a:gd name="connsiteX13" fmla="*/ 68608 w 68608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08" h="116920">
                  <a:moveTo>
                    <a:pt x="68608" y="116634"/>
                  </a:moveTo>
                  <a:lnTo>
                    <a:pt x="50027" y="116634"/>
                  </a:lnTo>
                  <a:lnTo>
                    <a:pt x="50027" y="70895"/>
                  </a:lnTo>
                  <a:cubicBezTo>
                    <a:pt x="50027" y="59175"/>
                    <a:pt x="46311" y="51456"/>
                    <a:pt x="35162" y="51456"/>
                  </a:cubicBezTo>
                  <a:cubicBezTo>
                    <a:pt x="22298" y="51456"/>
                    <a:pt x="18581" y="61748"/>
                    <a:pt x="18581" y="70895"/>
                  </a:cubicBezTo>
                  <a:lnTo>
                    <a:pt x="18581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xmlns="" id="{B973B04A-D9F9-4AAE-9B88-DFF79AC03ECA}"/>
                </a:ext>
              </a:extLst>
            </p:cNvPr>
            <p:cNvSpPr/>
            <p:nvPr/>
          </p:nvSpPr>
          <p:spPr>
            <a:xfrm>
              <a:off x="2576268" y="209051"/>
              <a:ext cx="82901" cy="110630"/>
            </a:xfrm>
            <a:custGeom>
              <a:avLst/>
              <a:gdLst>
                <a:gd name="connsiteX0" fmla="*/ 82902 w 82901"/>
                <a:gd name="connsiteY0" fmla="*/ 18296 h 110630"/>
                <a:gd name="connsiteX1" fmla="*/ 51456 w 82901"/>
                <a:gd name="connsiteY1" fmla="*/ 18296 h 110630"/>
                <a:gd name="connsiteX2" fmla="*/ 51456 w 82901"/>
                <a:gd name="connsiteY2" fmla="*/ 110631 h 110630"/>
                <a:gd name="connsiteX3" fmla="*/ 31731 w 82901"/>
                <a:gd name="connsiteY3" fmla="*/ 110631 h 110630"/>
                <a:gd name="connsiteX4" fmla="*/ 31731 w 82901"/>
                <a:gd name="connsiteY4" fmla="*/ 18296 h 110630"/>
                <a:gd name="connsiteX5" fmla="*/ 0 w 82901"/>
                <a:gd name="connsiteY5" fmla="*/ 18296 h 110630"/>
                <a:gd name="connsiteX6" fmla="*/ 0 w 82901"/>
                <a:gd name="connsiteY6" fmla="*/ 0 h 110630"/>
                <a:gd name="connsiteX7" fmla="*/ 82616 w 82901"/>
                <a:gd name="connsiteY7" fmla="*/ 0 h 110630"/>
                <a:gd name="connsiteX8" fmla="*/ 82616 w 82901"/>
                <a:gd name="connsiteY8" fmla="*/ 18296 h 1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01" h="110630">
                  <a:moveTo>
                    <a:pt x="82902" y="18296"/>
                  </a:moveTo>
                  <a:lnTo>
                    <a:pt x="51456" y="18296"/>
                  </a:lnTo>
                  <a:lnTo>
                    <a:pt x="51456" y="110631"/>
                  </a:lnTo>
                  <a:lnTo>
                    <a:pt x="31731" y="110631"/>
                  </a:lnTo>
                  <a:lnTo>
                    <a:pt x="31731" y="18296"/>
                  </a:lnTo>
                  <a:lnTo>
                    <a:pt x="0" y="18296"/>
                  </a:lnTo>
                  <a:lnTo>
                    <a:pt x="0" y="0"/>
                  </a:lnTo>
                  <a:lnTo>
                    <a:pt x="82616" y="0"/>
                  </a:lnTo>
                  <a:lnTo>
                    <a:pt x="82616" y="18296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xmlns="" id="{D8C0B100-76B0-4DB1-AE52-DD6F07D179B6}"/>
                </a:ext>
              </a:extLst>
            </p:cNvPr>
            <p:cNvSpPr/>
            <p:nvPr/>
          </p:nvSpPr>
          <p:spPr>
            <a:xfrm>
              <a:off x="2675750" y="202762"/>
              <a:ext cx="68894" cy="116920"/>
            </a:xfrm>
            <a:custGeom>
              <a:avLst/>
              <a:gdLst>
                <a:gd name="connsiteX0" fmla="*/ 68894 w 68894"/>
                <a:gd name="connsiteY0" fmla="*/ 116634 h 116920"/>
                <a:gd name="connsiteX1" fmla="*/ 50313 w 68894"/>
                <a:gd name="connsiteY1" fmla="*/ 116634 h 116920"/>
                <a:gd name="connsiteX2" fmla="*/ 50313 w 68894"/>
                <a:gd name="connsiteY2" fmla="*/ 70895 h 116920"/>
                <a:gd name="connsiteX3" fmla="*/ 35448 w 68894"/>
                <a:gd name="connsiteY3" fmla="*/ 51456 h 116920"/>
                <a:gd name="connsiteX4" fmla="*/ 18867 w 68894"/>
                <a:gd name="connsiteY4" fmla="*/ 70895 h 116920"/>
                <a:gd name="connsiteX5" fmla="*/ 18867 w 68894"/>
                <a:gd name="connsiteY5" fmla="*/ 116920 h 116920"/>
                <a:gd name="connsiteX6" fmla="*/ 0 w 68894"/>
                <a:gd name="connsiteY6" fmla="*/ 116920 h 116920"/>
                <a:gd name="connsiteX7" fmla="*/ 0 w 68894"/>
                <a:gd name="connsiteY7" fmla="*/ 4574 h 116920"/>
                <a:gd name="connsiteX8" fmla="*/ 18581 w 68894"/>
                <a:gd name="connsiteY8" fmla="*/ 0 h 116920"/>
                <a:gd name="connsiteX9" fmla="*/ 18581 w 68894"/>
                <a:gd name="connsiteY9" fmla="*/ 46596 h 116920"/>
                <a:gd name="connsiteX10" fmla="*/ 18867 w 68894"/>
                <a:gd name="connsiteY10" fmla="*/ 46596 h 116920"/>
                <a:gd name="connsiteX11" fmla="*/ 42308 w 68894"/>
                <a:gd name="connsiteY11" fmla="*/ 34876 h 116920"/>
                <a:gd name="connsiteX12" fmla="*/ 68608 w 68894"/>
                <a:gd name="connsiteY12" fmla="*/ 67179 h 116920"/>
                <a:gd name="connsiteX13" fmla="*/ 68608 w 68894"/>
                <a:gd name="connsiteY13" fmla="*/ 116634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894" h="116920">
                  <a:moveTo>
                    <a:pt x="68894" y="116634"/>
                  </a:moveTo>
                  <a:lnTo>
                    <a:pt x="50313" y="116634"/>
                  </a:lnTo>
                  <a:lnTo>
                    <a:pt x="50313" y="70895"/>
                  </a:lnTo>
                  <a:cubicBezTo>
                    <a:pt x="50313" y="59175"/>
                    <a:pt x="46596" y="51456"/>
                    <a:pt x="35448" y="51456"/>
                  </a:cubicBezTo>
                  <a:cubicBezTo>
                    <a:pt x="22584" y="51456"/>
                    <a:pt x="18867" y="61748"/>
                    <a:pt x="18867" y="70895"/>
                  </a:cubicBezTo>
                  <a:lnTo>
                    <a:pt x="18867" y="116920"/>
                  </a:lnTo>
                  <a:lnTo>
                    <a:pt x="0" y="116920"/>
                  </a:lnTo>
                  <a:lnTo>
                    <a:pt x="0" y="4574"/>
                  </a:lnTo>
                  <a:lnTo>
                    <a:pt x="18581" y="0"/>
                  </a:lnTo>
                  <a:lnTo>
                    <a:pt x="18581" y="46596"/>
                  </a:lnTo>
                  <a:lnTo>
                    <a:pt x="18867" y="46596"/>
                  </a:lnTo>
                  <a:cubicBezTo>
                    <a:pt x="23441" y="39450"/>
                    <a:pt x="31731" y="34876"/>
                    <a:pt x="42308" y="34876"/>
                  </a:cubicBezTo>
                  <a:cubicBezTo>
                    <a:pt x="60890" y="34876"/>
                    <a:pt x="68608" y="48598"/>
                    <a:pt x="68608" y="67179"/>
                  </a:cubicBezTo>
                  <a:lnTo>
                    <a:pt x="68608" y="116634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xmlns="" id="{30D34698-B62C-47FD-A750-ED0707F8B1BE}"/>
                </a:ext>
              </a:extLst>
            </p:cNvPr>
            <p:cNvSpPr/>
            <p:nvPr/>
          </p:nvSpPr>
          <p:spPr>
            <a:xfrm>
              <a:off x="2764083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3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3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2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xmlns="" id="{5BDC136F-A99A-43F6-AE9E-0239E67A3E09}"/>
                </a:ext>
              </a:extLst>
            </p:cNvPr>
            <p:cNvSpPr/>
            <p:nvPr/>
          </p:nvSpPr>
          <p:spPr>
            <a:xfrm>
              <a:off x="2853274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0884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xmlns="" id="{32956D9A-D6B1-4FDD-B2F2-EE69E599DBFF}"/>
                </a:ext>
              </a:extLst>
            </p:cNvPr>
            <p:cNvSpPr/>
            <p:nvPr/>
          </p:nvSpPr>
          <p:spPr>
            <a:xfrm>
              <a:off x="2950755" y="202476"/>
              <a:ext cx="18581" cy="116920"/>
            </a:xfrm>
            <a:custGeom>
              <a:avLst/>
              <a:gdLst>
                <a:gd name="connsiteX0" fmla="*/ 18581 w 18581"/>
                <a:gd name="connsiteY0" fmla="*/ 116920 h 116920"/>
                <a:gd name="connsiteX1" fmla="*/ 0 w 18581"/>
                <a:gd name="connsiteY1" fmla="*/ 116920 h 116920"/>
                <a:gd name="connsiteX2" fmla="*/ 0 w 18581"/>
                <a:gd name="connsiteY2" fmla="*/ 4288 h 116920"/>
                <a:gd name="connsiteX3" fmla="*/ 18581 w 18581"/>
                <a:gd name="connsiteY3" fmla="*/ 0 h 116920"/>
                <a:gd name="connsiteX4" fmla="*/ 18581 w 18581"/>
                <a:gd name="connsiteY4" fmla="*/ 116920 h 11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" h="116920">
                  <a:moveTo>
                    <a:pt x="18581" y="116920"/>
                  </a:moveTo>
                  <a:lnTo>
                    <a:pt x="0" y="116920"/>
                  </a:lnTo>
                  <a:lnTo>
                    <a:pt x="0" y="4288"/>
                  </a:lnTo>
                  <a:lnTo>
                    <a:pt x="18581" y="0"/>
                  </a:lnTo>
                  <a:lnTo>
                    <a:pt x="18581" y="116920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xmlns="" id="{013B3C6C-6702-47CB-975C-D5A281CC0186}"/>
                </a:ext>
              </a:extLst>
            </p:cNvPr>
            <p:cNvSpPr/>
            <p:nvPr/>
          </p:nvSpPr>
          <p:spPr>
            <a:xfrm>
              <a:off x="2989633" y="237352"/>
              <a:ext cx="77184" cy="84045"/>
            </a:xfrm>
            <a:custGeom>
              <a:avLst/>
              <a:gdLst>
                <a:gd name="connsiteX0" fmla="*/ 0 w 77184"/>
                <a:gd name="connsiteY0" fmla="*/ 42023 h 84045"/>
                <a:gd name="connsiteX1" fmla="*/ 38878 w 77184"/>
                <a:gd name="connsiteY1" fmla="*/ 0 h 84045"/>
                <a:gd name="connsiteX2" fmla="*/ 77184 w 77184"/>
                <a:gd name="connsiteY2" fmla="*/ 42023 h 84045"/>
                <a:gd name="connsiteX3" fmla="*/ 38878 w 77184"/>
                <a:gd name="connsiteY3" fmla="*/ 84045 h 84045"/>
                <a:gd name="connsiteX4" fmla="*/ 0 w 77184"/>
                <a:gd name="connsiteY4" fmla="*/ 42023 h 84045"/>
                <a:gd name="connsiteX5" fmla="*/ 58603 w 77184"/>
                <a:gd name="connsiteY5" fmla="*/ 42309 h 84045"/>
                <a:gd name="connsiteX6" fmla="*/ 38592 w 77184"/>
                <a:gd name="connsiteY6" fmla="*/ 17152 h 84045"/>
                <a:gd name="connsiteX7" fmla="*/ 18581 w 77184"/>
                <a:gd name="connsiteY7" fmla="*/ 42023 h 84045"/>
                <a:gd name="connsiteX8" fmla="*/ 38592 w 77184"/>
                <a:gd name="connsiteY8" fmla="*/ 67465 h 84045"/>
                <a:gd name="connsiteX9" fmla="*/ 58603 w 77184"/>
                <a:gd name="connsiteY9" fmla="*/ 42309 h 8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84" h="84045">
                  <a:moveTo>
                    <a:pt x="0" y="42023"/>
                  </a:moveTo>
                  <a:cubicBezTo>
                    <a:pt x="0" y="16866"/>
                    <a:pt x="15437" y="0"/>
                    <a:pt x="38878" y="0"/>
                  </a:cubicBezTo>
                  <a:cubicBezTo>
                    <a:pt x="62033" y="0"/>
                    <a:pt x="77184" y="16580"/>
                    <a:pt x="77184" y="42023"/>
                  </a:cubicBezTo>
                  <a:cubicBezTo>
                    <a:pt x="77184" y="67179"/>
                    <a:pt x="62319" y="84045"/>
                    <a:pt x="38878" y="84045"/>
                  </a:cubicBezTo>
                  <a:cubicBezTo>
                    <a:pt x="15723" y="84045"/>
                    <a:pt x="0" y="67465"/>
                    <a:pt x="0" y="42023"/>
                  </a:cubicBezTo>
                  <a:close/>
                  <a:moveTo>
                    <a:pt x="58603" y="42309"/>
                  </a:moveTo>
                  <a:cubicBezTo>
                    <a:pt x="58603" y="26872"/>
                    <a:pt x="50884" y="17152"/>
                    <a:pt x="38592" y="17152"/>
                  </a:cubicBezTo>
                  <a:cubicBezTo>
                    <a:pt x="26300" y="17152"/>
                    <a:pt x="18581" y="26872"/>
                    <a:pt x="18581" y="42023"/>
                  </a:cubicBezTo>
                  <a:cubicBezTo>
                    <a:pt x="18581" y="57460"/>
                    <a:pt x="26300" y="67465"/>
                    <a:pt x="38592" y="67465"/>
                  </a:cubicBezTo>
                  <a:cubicBezTo>
                    <a:pt x="51170" y="67179"/>
                    <a:pt x="58603" y="57745"/>
                    <a:pt x="58603" y="42309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xmlns="" id="{39E8E606-8028-4782-90E8-29E5DF486F9B}"/>
                </a:ext>
              </a:extLst>
            </p:cNvPr>
            <p:cNvSpPr/>
            <p:nvPr/>
          </p:nvSpPr>
          <p:spPr>
            <a:xfrm>
              <a:off x="3082826" y="237352"/>
              <a:ext cx="74611" cy="114347"/>
            </a:xfrm>
            <a:custGeom>
              <a:avLst/>
              <a:gdLst>
                <a:gd name="connsiteX0" fmla="*/ 21440 w 74611"/>
                <a:gd name="connsiteY0" fmla="*/ 99768 h 114347"/>
                <a:gd name="connsiteX1" fmla="*/ 25442 w 74611"/>
                <a:gd name="connsiteY1" fmla="*/ 99482 h 114347"/>
                <a:gd name="connsiteX2" fmla="*/ 56316 w 74611"/>
                <a:gd name="connsiteY2" fmla="*/ 76613 h 114347"/>
                <a:gd name="connsiteX3" fmla="*/ 56316 w 74611"/>
                <a:gd name="connsiteY3" fmla="*/ 71467 h 114347"/>
                <a:gd name="connsiteX4" fmla="*/ 56030 w 74611"/>
                <a:gd name="connsiteY4" fmla="*/ 71467 h 114347"/>
                <a:gd name="connsiteX5" fmla="*/ 31731 w 74611"/>
                <a:gd name="connsiteY5" fmla="*/ 82616 h 114347"/>
                <a:gd name="connsiteX6" fmla="*/ 0 w 74611"/>
                <a:gd name="connsiteY6" fmla="*/ 42023 h 114347"/>
                <a:gd name="connsiteX7" fmla="*/ 32589 w 74611"/>
                <a:gd name="connsiteY7" fmla="*/ 0 h 114347"/>
                <a:gd name="connsiteX8" fmla="*/ 56030 w 74611"/>
                <a:gd name="connsiteY8" fmla="*/ 11149 h 114347"/>
                <a:gd name="connsiteX9" fmla="*/ 56316 w 74611"/>
                <a:gd name="connsiteY9" fmla="*/ 11149 h 114347"/>
                <a:gd name="connsiteX10" fmla="*/ 56316 w 74611"/>
                <a:gd name="connsiteY10" fmla="*/ 2001 h 114347"/>
                <a:gd name="connsiteX11" fmla="*/ 74611 w 74611"/>
                <a:gd name="connsiteY11" fmla="*/ 2001 h 114347"/>
                <a:gd name="connsiteX12" fmla="*/ 74611 w 74611"/>
                <a:gd name="connsiteY12" fmla="*/ 73754 h 114347"/>
                <a:gd name="connsiteX13" fmla="*/ 26586 w 74611"/>
                <a:gd name="connsiteY13" fmla="*/ 114061 h 114347"/>
                <a:gd name="connsiteX14" fmla="*/ 22583 w 74611"/>
                <a:gd name="connsiteY14" fmla="*/ 114347 h 114347"/>
                <a:gd name="connsiteX15" fmla="*/ 21440 w 74611"/>
                <a:gd name="connsiteY15" fmla="*/ 99768 h 114347"/>
                <a:gd name="connsiteX16" fmla="*/ 18867 w 74611"/>
                <a:gd name="connsiteY16" fmla="*/ 41737 h 114347"/>
                <a:gd name="connsiteX17" fmla="*/ 37449 w 74611"/>
                <a:gd name="connsiteY17" fmla="*/ 66607 h 114347"/>
                <a:gd name="connsiteX18" fmla="*/ 56316 w 74611"/>
                <a:gd name="connsiteY18" fmla="*/ 56030 h 114347"/>
                <a:gd name="connsiteX19" fmla="*/ 56316 w 74611"/>
                <a:gd name="connsiteY19" fmla="*/ 27443 h 114347"/>
                <a:gd name="connsiteX20" fmla="*/ 37163 w 74611"/>
                <a:gd name="connsiteY20" fmla="*/ 16866 h 114347"/>
                <a:gd name="connsiteX21" fmla="*/ 18867 w 74611"/>
                <a:gd name="connsiteY21" fmla="*/ 41737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611" h="114347">
                  <a:moveTo>
                    <a:pt x="21440" y="99768"/>
                  </a:moveTo>
                  <a:lnTo>
                    <a:pt x="25442" y="99482"/>
                  </a:lnTo>
                  <a:cubicBezTo>
                    <a:pt x="49455" y="98625"/>
                    <a:pt x="56316" y="91764"/>
                    <a:pt x="56316" y="76613"/>
                  </a:cubicBezTo>
                  <a:lnTo>
                    <a:pt x="56316" y="71467"/>
                  </a:lnTo>
                  <a:lnTo>
                    <a:pt x="56030" y="71467"/>
                  </a:lnTo>
                  <a:cubicBezTo>
                    <a:pt x="50313" y="78614"/>
                    <a:pt x="41451" y="82616"/>
                    <a:pt x="31731" y="82616"/>
                  </a:cubicBezTo>
                  <a:cubicBezTo>
                    <a:pt x="12292" y="82616"/>
                    <a:pt x="0" y="66607"/>
                    <a:pt x="0" y="42023"/>
                  </a:cubicBezTo>
                  <a:cubicBezTo>
                    <a:pt x="0" y="16580"/>
                    <a:pt x="13150" y="0"/>
                    <a:pt x="32589" y="0"/>
                  </a:cubicBezTo>
                  <a:cubicBezTo>
                    <a:pt x="42308" y="0"/>
                    <a:pt x="50884" y="4002"/>
                    <a:pt x="56030" y="11149"/>
                  </a:cubicBezTo>
                  <a:lnTo>
                    <a:pt x="56316" y="11149"/>
                  </a:lnTo>
                  <a:lnTo>
                    <a:pt x="56316" y="2001"/>
                  </a:lnTo>
                  <a:lnTo>
                    <a:pt x="74611" y="2001"/>
                  </a:lnTo>
                  <a:lnTo>
                    <a:pt x="74611" y="73754"/>
                  </a:lnTo>
                  <a:cubicBezTo>
                    <a:pt x="74611" y="99768"/>
                    <a:pt x="61462" y="112632"/>
                    <a:pt x="26586" y="114061"/>
                  </a:cubicBezTo>
                  <a:lnTo>
                    <a:pt x="22583" y="114347"/>
                  </a:lnTo>
                  <a:lnTo>
                    <a:pt x="21440" y="99768"/>
                  </a:lnTo>
                  <a:close/>
                  <a:moveTo>
                    <a:pt x="18867" y="41737"/>
                  </a:moveTo>
                  <a:cubicBezTo>
                    <a:pt x="18867" y="57460"/>
                    <a:pt x="25728" y="66607"/>
                    <a:pt x="37449" y="66607"/>
                  </a:cubicBezTo>
                  <a:cubicBezTo>
                    <a:pt x="44595" y="66607"/>
                    <a:pt x="50599" y="63177"/>
                    <a:pt x="56316" y="56030"/>
                  </a:cubicBezTo>
                  <a:lnTo>
                    <a:pt x="56316" y="27443"/>
                  </a:lnTo>
                  <a:cubicBezTo>
                    <a:pt x="50884" y="20583"/>
                    <a:pt x="44595" y="16866"/>
                    <a:pt x="37163" y="16866"/>
                  </a:cubicBezTo>
                  <a:cubicBezTo>
                    <a:pt x="25728" y="16866"/>
                    <a:pt x="18867" y="26014"/>
                    <a:pt x="18867" y="41737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xmlns="" id="{F123F968-1261-4A19-85B8-0D734C539D1A}"/>
                </a:ext>
              </a:extLst>
            </p:cNvPr>
            <p:cNvSpPr/>
            <p:nvPr/>
          </p:nvSpPr>
          <p:spPr>
            <a:xfrm>
              <a:off x="3180021" y="203905"/>
              <a:ext cx="23727" cy="115490"/>
            </a:xfrm>
            <a:custGeom>
              <a:avLst/>
              <a:gdLst>
                <a:gd name="connsiteX0" fmla="*/ 23727 w 23727"/>
                <a:gd name="connsiteY0" fmla="*/ 11435 h 115490"/>
                <a:gd name="connsiteX1" fmla="*/ 11721 w 23727"/>
                <a:gd name="connsiteY1" fmla="*/ 22869 h 115490"/>
                <a:gd name="connsiteX2" fmla="*/ 0 w 23727"/>
                <a:gd name="connsiteY2" fmla="*/ 11435 h 115490"/>
                <a:gd name="connsiteX3" fmla="*/ 11721 w 23727"/>
                <a:gd name="connsiteY3" fmla="*/ 0 h 115490"/>
                <a:gd name="connsiteX4" fmla="*/ 23727 w 23727"/>
                <a:gd name="connsiteY4" fmla="*/ 11435 h 115490"/>
                <a:gd name="connsiteX5" fmla="*/ 21154 w 23727"/>
                <a:gd name="connsiteY5" fmla="*/ 115491 h 115490"/>
                <a:gd name="connsiteX6" fmla="*/ 2573 w 23727"/>
                <a:gd name="connsiteY6" fmla="*/ 115491 h 115490"/>
                <a:gd name="connsiteX7" fmla="*/ 2573 w 23727"/>
                <a:gd name="connsiteY7" fmla="*/ 35448 h 115490"/>
                <a:gd name="connsiteX8" fmla="*/ 21154 w 23727"/>
                <a:gd name="connsiteY8" fmla="*/ 35448 h 115490"/>
                <a:gd name="connsiteX9" fmla="*/ 21154 w 23727"/>
                <a:gd name="connsiteY9" fmla="*/ 115491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7" h="115490">
                  <a:moveTo>
                    <a:pt x="23727" y="11435"/>
                  </a:moveTo>
                  <a:cubicBezTo>
                    <a:pt x="23727" y="18010"/>
                    <a:pt x="18295" y="22869"/>
                    <a:pt x="11721" y="22869"/>
                  </a:cubicBezTo>
                  <a:cubicBezTo>
                    <a:pt x="5146" y="22869"/>
                    <a:pt x="0" y="18010"/>
                    <a:pt x="0" y="11435"/>
                  </a:cubicBezTo>
                  <a:cubicBezTo>
                    <a:pt x="0" y="4860"/>
                    <a:pt x="5431" y="0"/>
                    <a:pt x="11721" y="0"/>
                  </a:cubicBezTo>
                  <a:cubicBezTo>
                    <a:pt x="18295" y="0"/>
                    <a:pt x="23727" y="4860"/>
                    <a:pt x="23727" y="11435"/>
                  </a:cubicBezTo>
                  <a:close/>
                  <a:moveTo>
                    <a:pt x="21154" y="115491"/>
                  </a:moveTo>
                  <a:lnTo>
                    <a:pt x="2573" y="115491"/>
                  </a:lnTo>
                  <a:lnTo>
                    <a:pt x="2573" y="35448"/>
                  </a:lnTo>
                  <a:lnTo>
                    <a:pt x="21154" y="35448"/>
                  </a:lnTo>
                  <a:lnTo>
                    <a:pt x="21154" y="115491"/>
                  </a:ln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xmlns="" id="{2900E413-212E-4B40-B731-2C720649B062}"/>
                </a:ext>
              </a:extLst>
            </p:cNvPr>
            <p:cNvSpPr/>
            <p:nvPr/>
          </p:nvSpPr>
          <p:spPr>
            <a:xfrm>
              <a:off x="3220900" y="237638"/>
              <a:ext cx="72896" cy="83759"/>
            </a:xfrm>
            <a:custGeom>
              <a:avLst/>
              <a:gdLst>
                <a:gd name="connsiteX0" fmla="*/ 39736 w 72896"/>
                <a:gd name="connsiteY0" fmla="*/ 83759 h 83759"/>
                <a:gd name="connsiteX1" fmla="*/ 0 w 72896"/>
                <a:gd name="connsiteY1" fmla="*/ 41737 h 83759"/>
                <a:gd name="connsiteX2" fmla="*/ 37449 w 72896"/>
                <a:gd name="connsiteY2" fmla="*/ 0 h 83759"/>
                <a:gd name="connsiteX3" fmla="*/ 72896 w 72896"/>
                <a:gd name="connsiteY3" fmla="*/ 40593 h 83759"/>
                <a:gd name="connsiteX4" fmla="*/ 72610 w 72896"/>
                <a:gd name="connsiteY4" fmla="*/ 48312 h 83759"/>
                <a:gd name="connsiteX5" fmla="*/ 18867 w 72896"/>
                <a:gd name="connsiteY5" fmla="*/ 48312 h 83759"/>
                <a:gd name="connsiteX6" fmla="*/ 39736 w 72896"/>
                <a:gd name="connsiteY6" fmla="*/ 67751 h 83759"/>
                <a:gd name="connsiteX7" fmla="*/ 59461 w 72896"/>
                <a:gd name="connsiteY7" fmla="*/ 58317 h 83759"/>
                <a:gd name="connsiteX8" fmla="*/ 71181 w 72896"/>
                <a:gd name="connsiteY8" fmla="*/ 70609 h 83759"/>
                <a:gd name="connsiteX9" fmla="*/ 39736 w 72896"/>
                <a:gd name="connsiteY9" fmla="*/ 83759 h 83759"/>
                <a:gd name="connsiteX10" fmla="*/ 18867 w 72896"/>
                <a:gd name="connsiteY10" fmla="*/ 34590 h 83759"/>
                <a:gd name="connsiteX11" fmla="*/ 55172 w 72896"/>
                <a:gd name="connsiteY11" fmla="*/ 34590 h 83759"/>
                <a:gd name="connsiteX12" fmla="*/ 37449 w 72896"/>
                <a:gd name="connsiteY12" fmla="*/ 15151 h 83759"/>
                <a:gd name="connsiteX13" fmla="*/ 18867 w 72896"/>
                <a:gd name="connsiteY13" fmla="*/ 34590 h 8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96" h="83759">
                  <a:moveTo>
                    <a:pt x="39736" y="83759"/>
                  </a:moveTo>
                  <a:cubicBezTo>
                    <a:pt x="16009" y="83759"/>
                    <a:pt x="0" y="66893"/>
                    <a:pt x="0" y="41737"/>
                  </a:cubicBezTo>
                  <a:cubicBezTo>
                    <a:pt x="0" y="16866"/>
                    <a:pt x="15151" y="0"/>
                    <a:pt x="37449" y="0"/>
                  </a:cubicBezTo>
                  <a:cubicBezTo>
                    <a:pt x="58889" y="0"/>
                    <a:pt x="72896" y="16009"/>
                    <a:pt x="72896" y="40593"/>
                  </a:cubicBezTo>
                  <a:cubicBezTo>
                    <a:pt x="72896" y="43166"/>
                    <a:pt x="72610" y="46025"/>
                    <a:pt x="72610" y="48312"/>
                  </a:cubicBezTo>
                  <a:lnTo>
                    <a:pt x="18867" y="48312"/>
                  </a:lnTo>
                  <a:cubicBezTo>
                    <a:pt x="20868" y="60604"/>
                    <a:pt x="28301" y="67751"/>
                    <a:pt x="39736" y="67751"/>
                  </a:cubicBezTo>
                  <a:cubicBezTo>
                    <a:pt x="47168" y="67751"/>
                    <a:pt x="53171" y="64892"/>
                    <a:pt x="59461" y="58317"/>
                  </a:cubicBezTo>
                  <a:lnTo>
                    <a:pt x="71181" y="70609"/>
                  </a:lnTo>
                  <a:cubicBezTo>
                    <a:pt x="62033" y="79471"/>
                    <a:pt x="51742" y="83759"/>
                    <a:pt x="39736" y="83759"/>
                  </a:cubicBezTo>
                  <a:close/>
                  <a:moveTo>
                    <a:pt x="18867" y="34590"/>
                  </a:moveTo>
                  <a:lnTo>
                    <a:pt x="55172" y="34590"/>
                  </a:lnTo>
                  <a:cubicBezTo>
                    <a:pt x="54315" y="22298"/>
                    <a:pt x="48026" y="15151"/>
                    <a:pt x="37449" y="15151"/>
                  </a:cubicBezTo>
                  <a:cubicBezTo>
                    <a:pt x="26871" y="15151"/>
                    <a:pt x="20297" y="22298"/>
                    <a:pt x="18867" y="34590"/>
                  </a:cubicBezTo>
                  <a:close/>
                </a:path>
              </a:pathLst>
            </a:custGeom>
            <a:grpFill/>
            <a:ln w="2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5058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88C1-1BCE-4F43-B315-2F117F3DA38F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738" y="1631156"/>
            <a:ext cx="8368309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xmlns="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207CA1-C8ED-4B97-95EA-81E7BD73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xmlns="" id="{3737ED4A-B06E-473A-A805-044039B206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70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8298-39F0-4B59-861D-4D3343538A7E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739" y="1631156"/>
            <a:ext cx="4102299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xmlns="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4747" y="1631156"/>
            <a:ext cx="4102299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3B4069-E27C-4065-B042-E1C03F20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xmlns="" id="{603FBDA7-5BE9-47A2-A081-664FE73E7DD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9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86CF-3F0E-4EE6-8AF6-0E28AD60393B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xmlns="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8739" y="1631157"/>
            <a:ext cx="2676616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xmlns="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80432" y="1631157"/>
            <a:ext cx="2676616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4585" y="1631157"/>
            <a:ext cx="2676616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xmlns="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xmlns="" id="{E4C37492-6F12-4BAE-AE2D-3C78E62AA8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3EC4EE-F70F-474E-9E32-5A52F194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8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438D-D05C-4C79-BE2B-5361387237CC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739" y="1631156"/>
            <a:ext cx="4102299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xmlns="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54747" y="1631156"/>
            <a:ext cx="4102299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xmlns="" id="{025985CB-3E45-4554-BFEC-CC9E81330D6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76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xmlns="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88739" y="1631156"/>
            <a:ext cx="4102299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4D1A-5D2F-47CA-AF31-C94147FFBF81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58" y="6634667"/>
            <a:ext cx="153889" cy="92333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4748" y="1631156"/>
            <a:ext cx="4102299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28017" y="301186"/>
            <a:ext cx="81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xmlns="" id="{5598F909-71AB-4CAC-999F-7136D54B11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635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739" y="1631156"/>
            <a:ext cx="8368308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00992" y="6634667"/>
            <a:ext cx="649217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32FF5CC9-0CBF-4D32-B3B0-8FA0C122994E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8739" y="6634667"/>
            <a:ext cx="4102299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/>
              <a:t>Philosophische Fakultät und Fachbereich Theologie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5907" y="6634667"/>
            <a:ext cx="181140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639EA0DE-CCA1-4795-BE19-74C50E90E6A6}"/>
              </a:ext>
            </a:extLst>
          </p:cNvPr>
          <p:cNvSpPr/>
          <p:nvPr userDrawn="1"/>
        </p:nvSpPr>
        <p:spPr>
          <a:xfrm>
            <a:off x="388800" y="1196733"/>
            <a:ext cx="8757047" cy="72000"/>
          </a:xfrm>
          <a:prstGeom prst="rect">
            <a:avLst/>
          </a:prstGeom>
          <a:solidFill>
            <a:srgbClr val="FDB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F10272FF-60F7-4AF4-9CD6-0A04080EA9B4}"/>
              </a:ext>
            </a:extLst>
          </p:cNvPr>
          <p:cNvSpPr/>
          <p:nvPr userDrawn="1"/>
        </p:nvSpPr>
        <p:spPr>
          <a:xfrm>
            <a:off x="387900" y="6538526"/>
            <a:ext cx="8756100" cy="10800"/>
          </a:xfrm>
          <a:prstGeom prst="rect">
            <a:avLst/>
          </a:prstGeom>
          <a:solidFill>
            <a:srgbClr val="FDB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041E42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594ED806-CB19-40CC-A79A-590CC1E2001C}"/>
              </a:ext>
            </a:extLst>
          </p:cNvPr>
          <p:cNvGrpSpPr/>
          <p:nvPr userDrawn="1"/>
        </p:nvGrpSpPr>
        <p:grpSpPr>
          <a:xfrm>
            <a:off x="-292893" y="160153"/>
            <a:ext cx="250031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xmlns="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xmlns="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5973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211FD6C4-2ACB-4F36-A3BA-68BAE793E096}"/>
              </a:ext>
            </a:extLst>
          </p:cNvPr>
          <p:cNvGrpSpPr/>
          <p:nvPr userDrawn="1"/>
        </p:nvGrpSpPr>
        <p:grpSpPr>
          <a:xfrm>
            <a:off x="-292893" y="1131703"/>
            <a:ext cx="250031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xmlns="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xmlns="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503014F4-59EC-4961-A29D-259A33C423B3}"/>
              </a:ext>
            </a:extLst>
          </p:cNvPr>
          <p:cNvGrpSpPr/>
          <p:nvPr userDrawn="1"/>
        </p:nvGrpSpPr>
        <p:grpSpPr>
          <a:xfrm>
            <a:off x="-292893" y="1491963"/>
            <a:ext cx="250031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xmlns="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xmlns="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xmlns="" id="{B9991022-C87B-4402-BF68-CD3ED59D5D85}"/>
              </a:ext>
            </a:extLst>
          </p:cNvPr>
          <p:cNvGrpSpPr/>
          <p:nvPr userDrawn="1"/>
        </p:nvGrpSpPr>
        <p:grpSpPr>
          <a:xfrm>
            <a:off x="-292893" y="3292188"/>
            <a:ext cx="250031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xmlns="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xmlns="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5971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xmlns="" id="{FF9A881D-D6E0-4814-9AA3-AAF6697A620E}"/>
              </a:ext>
            </a:extLst>
          </p:cNvPr>
          <p:cNvGrpSpPr/>
          <p:nvPr userDrawn="1"/>
        </p:nvGrpSpPr>
        <p:grpSpPr>
          <a:xfrm>
            <a:off x="-292893" y="6063963"/>
            <a:ext cx="250031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xmlns="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xmlns="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5970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324DF2EB-9047-4DDA-A12A-4BAC4962F78F}"/>
              </a:ext>
            </a:extLst>
          </p:cNvPr>
          <p:cNvGrpSpPr/>
          <p:nvPr userDrawn="1"/>
        </p:nvGrpSpPr>
        <p:grpSpPr>
          <a:xfrm>
            <a:off x="-292893" y="6495763"/>
            <a:ext cx="250031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xmlns="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xmlns="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5969" y="2711163"/>
              <a:ext cx="258619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B6244944-3F97-4474-9D4A-3D31BFBC3DF9}"/>
              </a:ext>
            </a:extLst>
          </p:cNvPr>
          <p:cNvGrpSpPr/>
          <p:nvPr userDrawn="1"/>
        </p:nvGrpSpPr>
        <p:grpSpPr>
          <a:xfrm rot="16200000">
            <a:off x="169567" y="-282035"/>
            <a:ext cx="333375" cy="102606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xmlns="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xmlns="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63646" y="2711167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5EC5B3E5-86C1-4027-A74F-789345DFA684}"/>
              </a:ext>
            </a:extLst>
          </p:cNvPr>
          <p:cNvGrpSpPr/>
          <p:nvPr userDrawn="1"/>
        </p:nvGrpSpPr>
        <p:grpSpPr>
          <a:xfrm rot="16200000">
            <a:off x="4273057" y="-282036"/>
            <a:ext cx="333375" cy="102603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xmlns="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xmlns="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63643" y="271117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xmlns="" id="{11A9EBBA-C118-4592-8B41-99FA797C19C4}"/>
              </a:ext>
            </a:extLst>
          </p:cNvPr>
          <p:cNvGrpSpPr/>
          <p:nvPr userDrawn="1"/>
        </p:nvGrpSpPr>
        <p:grpSpPr>
          <a:xfrm>
            <a:off x="4652949" y="-397424"/>
            <a:ext cx="93680" cy="333375"/>
            <a:chOff x="6416679" y="-397424"/>
            <a:chExt cx="124907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xmlns="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xmlns="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82151" y="-293191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xmlns="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405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xmlns="" id="{E2CEB042-C849-4BE4-A0F0-03828777E713}"/>
              </a:ext>
            </a:extLst>
          </p:cNvPr>
          <p:cNvGrpSpPr/>
          <p:nvPr userDrawn="1"/>
        </p:nvGrpSpPr>
        <p:grpSpPr>
          <a:xfrm rot="16200000">
            <a:off x="8543829" y="-282039"/>
            <a:ext cx="333375" cy="1026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xmlns="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xmlns="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63640" y="2711175"/>
              <a:ext cx="193964" cy="1249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xmlns="" id="{19316D43-96C7-FD4D-9124-FEB8512F0D3F}"/>
              </a:ext>
            </a:extLst>
          </p:cNvPr>
          <p:cNvSpPr>
            <a:spLocks noChangeAspect="1"/>
          </p:cNvSpPr>
          <p:nvPr userDrawn="1"/>
        </p:nvSpPr>
        <p:spPr>
          <a:xfrm>
            <a:off x="7673724" y="296770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66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1" r:id="rId5"/>
    <p:sldLayoutId id="2147483652" r:id="rId6"/>
    <p:sldLayoutId id="2147483656" r:id="rId7"/>
    <p:sldLayoutId id="2147483668" r:id="rId8"/>
    <p:sldLayoutId id="2147483669" r:id="rId9"/>
    <p:sldLayoutId id="2147483666" r:id="rId10"/>
    <p:sldLayoutId id="2147483653" r:id="rId11"/>
    <p:sldLayoutId id="2147483654" r:id="rId12"/>
    <p:sldLayoutId id="2147483655" r:id="rId13"/>
    <p:sldLayoutId id="2147483661" r:id="rId14"/>
    <p:sldLayoutId id="2147483671" r:id="rId15"/>
    <p:sldLayoutId id="2147483665" r:id="rId16"/>
    <p:sldLayoutId id="2147483658" r:id="rId17"/>
    <p:sldLayoutId id="2147483657" r:id="rId18"/>
    <p:sldLayoutId id="2147483670" r:id="rId19"/>
    <p:sldLayoutId id="2147483659" r:id="rId2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3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pos="551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  <p15:guide id="9" orient="horz" pos="4178" userDrawn="1">
          <p15:clr>
            <a:srgbClr val="F26B43"/>
          </p15:clr>
        </p15:guide>
        <p15:guide id="10" pos="2931" userDrawn="1">
          <p15:clr>
            <a:srgbClr val="F26B43"/>
          </p15:clr>
        </p15:guide>
        <p15:guide id="11" pos="28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kkehard.weber@fau.de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xmlns="" id="{B9755BF3-6776-47A2-98C8-7D8100E565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20300" r="20954"/>
          <a:stretch/>
        </p:blipFill>
        <p:spPr>
          <a:xfrm>
            <a:off x="0" y="1628775"/>
            <a:ext cx="9144000" cy="5229226"/>
          </a:xfr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F0C1BF07-6E4A-4A46-8CE3-DE174C70D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28776"/>
            <a:ext cx="9144000" cy="52292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AC9D279C-BFDB-4F9A-9BC9-29CB3537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84" y="2575791"/>
            <a:ext cx="8393323" cy="1675843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41E42"/>
                </a:solidFill>
              </a:rPr>
              <a:t>Herzlich Willkommen</a:t>
            </a:r>
            <a:br>
              <a:rPr lang="de-DE" dirty="0" smtClean="0">
                <a:solidFill>
                  <a:srgbClr val="041E42"/>
                </a:solidFill>
              </a:rPr>
            </a:br>
            <a:r>
              <a:rPr lang="de-DE" dirty="0" smtClean="0">
                <a:solidFill>
                  <a:srgbClr val="041E42"/>
                </a:solidFill>
              </a:rPr>
              <a:t> am Fachbereich Theologie!</a:t>
            </a:r>
            <a:endParaRPr lang="de-DE" dirty="0">
              <a:solidFill>
                <a:srgbClr val="04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0050" y="1543050"/>
            <a:ext cx="8324850" cy="4880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Regelstudienzeit und Studienverlaufsplan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Da ein Studium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für das Lehramt am Gymnasium 270 ECTS umfasst und für ein Studiensemester  eine Arbeitsleistung von 30 ECTS veranschlagt wird, beträgt die 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„Regelstudienzeit“ 9 Semester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(zum Vergleich: die tatsächliche durchschnittliche Studiendauer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aller LAGY-Fächer beträgt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knapp 13 Semester).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baseline="0" dirty="0" smtClean="0">
                <a:solidFill>
                  <a:prstClr val="black"/>
                </a:solidFill>
                <a:latin typeface="Arial"/>
              </a:rPr>
              <a:t>Um zumindest theoretisch ein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Studium in der Regelstudienzeit abschließen zu können, muss jedes Studienfach einen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Studienverlaufsplan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erstellen, der sämtliche Lehrveranstaltungen und Prüfungen gleichmäßig auf neun Semester verteilt.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Auch für das Studienfach Evangelische Religionslehre liegt solch ein Studienverlaufsplan vor. Er ist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nicht verpflichtend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! Es wird aber empfohlen, sich zumindest in den ersten Fachsemestern an diesem Plan zu orientieren</a:t>
            </a:r>
            <a:r>
              <a:rPr lang="de-DE" sz="1400" dirty="0" smtClean="0">
                <a:solidFill>
                  <a:prstClr val="black"/>
                </a:solidFill>
                <a:latin typeface="Arial"/>
              </a:rPr>
              <a:t>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b="1" dirty="0" smtClean="0">
                <a:solidFill>
                  <a:srgbClr val="C00000"/>
                </a:solidFill>
                <a:latin typeface="Arial"/>
              </a:rPr>
              <a:t>Planen Sie Ihr Studium nach Ihren Möglichkeiten und Ihren Interessen!!</a:t>
            </a:r>
            <a:endParaRPr kumimoji="0" lang="de-DE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4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8625" y="1552575"/>
            <a:ext cx="8324850" cy="374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Studienverlaufsplan Evangelische Religionslehre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3254"/>
              </p:ext>
            </p:extLst>
          </p:nvPr>
        </p:nvGraphicFramePr>
        <p:xfrm>
          <a:off x="1434147" y="1943871"/>
          <a:ext cx="6313805" cy="446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8019888" imgH="5667375" progId="Acrobat.Document.DC">
                  <p:embed/>
                </p:oleObj>
              </mc:Choice>
              <mc:Fallback>
                <p:oleObj name="Acrobat Document" r:id="rId3" imgW="8019888" imgH="566737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4147" y="1943871"/>
                        <a:ext cx="6313805" cy="4461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7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8625" y="1552575"/>
            <a:ext cx="8324850" cy="3931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Fristen</a:t>
            </a: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Folgende Fristen sind im Verlauf des 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S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tudiums zu beachten:</a:t>
            </a:r>
          </a:p>
          <a:p>
            <a:pPr marL="342900" marR="0" indent="-3429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 dirty="0" smtClean="0">
                <a:solidFill>
                  <a:prstClr val="black"/>
                </a:solidFill>
                <a:latin typeface="Arial"/>
              </a:rPr>
              <a:t>GOP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(Grundlagen- und Orientierungsprüfung): In jedem Studienfach müssen Sie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bis zum Beginn des vierten Fachsemesters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mindesten jeweils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20 ECTS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durch erfolgreich abgelegte Prüfungen nachgewiesen haben. In Evangelischer Religionslehre muss das Modul „Einführung in die Theologie“ für die GOP erfolgreich absolviert sein. Die anderen Module können Sie frei wählen.</a:t>
            </a:r>
          </a:p>
          <a:p>
            <a:pPr marL="342900" indent="-342900" defTabSz="6858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prstClr val="black"/>
                </a:solidFill>
              </a:rPr>
              <a:t>Ausreichende </a:t>
            </a:r>
            <a:r>
              <a:rPr lang="de-DE" b="1" dirty="0">
                <a:solidFill>
                  <a:prstClr val="black"/>
                </a:solidFill>
              </a:rPr>
              <a:t>Kenntnisse in Griechisch und Latein </a:t>
            </a:r>
            <a:r>
              <a:rPr lang="de-DE" dirty="0" smtClean="0">
                <a:solidFill>
                  <a:prstClr val="black"/>
                </a:solidFill>
              </a:rPr>
              <a:t>müssen spätestens </a:t>
            </a:r>
            <a:r>
              <a:rPr lang="de-DE" b="1" dirty="0">
                <a:solidFill>
                  <a:prstClr val="black"/>
                </a:solidFill>
              </a:rPr>
              <a:t>bis zum Beginn des 5. Semesters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bzw., wenn </a:t>
            </a:r>
            <a:r>
              <a:rPr lang="de-DE" dirty="0">
                <a:solidFill>
                  <a:prstClr val="black"/>
                </a:solidFill>
              </a:rPr>
              <a:t>man beide Sprachen nachlernen </a:t>
            </a:r>
            <a:r>
              <a:rPr lang="de-DE" dirty="0" smtClean="0">
                <a:solidFill>
                  <a:prstClr val="black"/>
                </a:solidFill>
              </a:rPr>
              <a:t>muss, </a:t>
            </a:r>
            <a:r>
              <a:rPr lang="de-DE" b="1" dirty="0">
                <a:solidFill>
                  <a:prstClr val="black"/>
                </a:solidFill>
              </a:rPr>
              <a:t>bis zum Beginn des 6. </a:t>
            </a:r>
            <a:r>
              <a:rPr lang="de-DE" b="1" dirty="0" smtClean="0">
                <a:solidFill>
                  <a:prstClr val="black"/>
                </a:solidFill>
              </a:rPr>
              <a:t>Semesters</a:t>
            </a:r>
            <a:r>
              <a:rPr lang="de-DE" dirty="0" smtClean="0">
                <a:solidFill>
                  <a:prstClr val="black"/>
                </a:solidFill>
              </a:rPr>
              <a:t> nachgewiesen werden.</a:t>
            </a:r>
          </a:p>
          <a:p>
            <a:pPr marL="342900" indent="-342900" defTabSz="6858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Die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maximale Studiendauer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beträgt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14 Semester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.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0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4946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Campo!!</a:t>
            </a: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Alle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Lehrveranstaltungen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und die dazugehörigen Informationen finden Sie in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dem Portal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Campo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unter den Modulen Ihres Studiengangs </a:t>
            </a:r>
            <a:r>
              <a:rPr lang="de-DE" i="1" dirty="0" smtClean="0">
                <a:solidFill>
                  <a:prstClr val="black"/>
                </a:solidFill>
                <a:latin typeface="Arial"/>
              </a:rPr>
              <a:t>(Studienangebot &gt; Vorlesungsverzeichnis &gt; Studiengänge der Philosophischen Fakultät und Fachbereich Theologie &gt; </a:t>
            </a:r>
            <a:r>
              <a:rPr lang="de-DE" i="1" dirty="0">
                <a:solidFill>
                  <a:prstClr val="black"/>
                </a:solidFill>
                <a:latin typeface="Arial"/>
              </a:rPr>
              <a:t>E</a:t>
            </a:r>
            <a:r>
              <a:rPr lang="de-DE" i="1" dirty="0" smtClean="0">
                <a:solidFill>
                  <a:prstClr val="black"/>
                </a:solidFill>
                <a:latin typeface="Arial"/>
              </a:rPr>
              <a:t>vangelische Religionslehre &gt; Lehramt an Gymnasien PO-Version 20152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).</a:t>
            </a:r>
            <a:br>
              <a:rPr lang="de-DE" dirty="0" smtClean="0">
                <a:solidFill>
                  <a:prstClr val="black"/>
                </a:solidFill>
                <a:latin typeface="Arial"/>
              </a:rPr>
            </a:br>
            <a:r>
              <a:rPr lang="de-DE" dirty="0" smtClean="0">
                <a:solidFill>
                  <a:prstClr val="black"/>
                </a:solidFill>
                <a:latin typeface="Arial"/>
              </a:rPr>
              <a:t> Ein Vorlesungsverzeichnis unabhängig von Modulen und nach Fächern geordnet ist auf der Homepage des Fachbereichs Theologie („Schwarzes Brett“)  zugänglich.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Auch die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Anmeldung zu den Prüfungen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und die Verwaltung der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Prüfungsergebnisse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 werden auf Campo verwaltet. Im Wintersemester 2023/2024 findet die Prüfungsanmeldung im Zeitraum 20.11. – 10.12.23 statt.</a:t>
            </a:r>
            <a:endParaRPr lang="de-DE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35" y="874825"/>
            <a:ext cx="2332940" cy="15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4000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StudOn</a:t>
            </a:r>
            <a:endParaRPr lang="de-DE" sz="2800" b="1" noProof="0" dirty="0" smtClean="0">
              <a:solidFill>
                <a:prstClr val="black"/>
              </a:solidFill>
              <a:latin typeface="Arial"/>
            </a:endParaRP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Zu jeder Lehrveranstaltung gibt es auf der Plattform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StudOn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einen sogenannten „</a:t>
            </a:r>
            <a:r>
              <a:rPr lang="de-DE" b="1" dirty="0" err="1" smtClean="0">
                <a:solidFill>
                  <a:prstClr val="black"/>
                </a:solidFill>
                <a:latin typeface="Arial"/>
              </a:rPr>
              <a:t>StudOn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-Kurs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“. Über diesen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StudOn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-Kurs können Sie sich zu den von Ihnen ausgewählten Lehrveranstaltungen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anmelden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Die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Dozenten können über </a:t>
            </a:r>
            <a:r>
              <a:rPr kumimoji="0" lang="de-DE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StudOn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Materialien und Informationen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für Sie bereitstellen, z. B. Texte, die Sie zur nächsten Seminarsitzung oder Vorlesung lesen sollen.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Auch die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Kommunikation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per E-Mail sowie andere organisatorische Aufgaben erfolgen häufig über </a:t>
            </a:r>
            <a:r>
              <a:rPr lang="de-DE" dirty="0" err="1" smtClean="0">
                <a:solidFill>
                  <a:prstClr val="black"/>
                </a:solidFill>
                <a:latin typeface="Arial"/>
              </a:rPr>
              <a:t>StudOn</a:t>
            </a:r>
            <a:r>
              <a:rPr lang="de-DE" dirty="0">
                <a:solidFill>
                  <a:prstClr val="black"/>
                </a:solidFill>
                <a:latin typeface="Arial"/>
              </a:rPr>
              <a:t>.</a:t>
            </a:r>
            <a:endParaRPr kumimoji="0" lang="de-D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3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09550" y="1528518"/>
            <a:ext cx="8324850" cy="4984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800" b="1" dirty="0" smtClean="0">
                <a:solidFill>
                  <a:prstClr val="black"/>
                </a:solidFill>
                <a:latin typeface="Arial"/>
              </a:rPr>
              <a:t>Praktika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 smtClean="0">
                <a:solidFill>
                  <a:prstClr val="black"/>
                </a:solidFill>
              </a:rPr>
              <a:t>Jede/r Lehramtsstudent/in </a:t>
            </a:r>
            <a:r>
              <a:rPr lang="de-DE" dirty="0">
                <a:solidFill>
                  <a:prstClr val="black"/>
                </a:solidFill>
              </a:rPr>
              <a:t>muss folgende Praktika absolvieren:</a:t>
            </a:r>
          </a:p>
          <a:p>
            <a:pPr algn="just"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	- </a:t>
            </a:r>
            <a:r>
              <a:rPr lang="de-DE" b="1" dirty="0">
                <a:solidFill>
                  <a:prstClr val="black"/>
                </a:solidFill>
              </a:rPr>
              <a:t>Betriebspraktikum</a:t>
            </a:r>
            <a:r>
              <a:rPr lang="de-DE" dirty="0">
                <a:solidFill>
                  <a:prstClr val="black"/>
                </a:solidFill>
              </a:rPr>
              <a:t>  (8 Wochen)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	- </a:t>
            </a:r>
            <a:r>
              <a:rPr lang="de-DE" b="1" dirty="0">
                <a:solidFill>
                  <a:prstClr val="black"/>
                </a:solidFill>
              </a:rPr>
              <a:t>Orientierungspraktikum</a:t>
            </a:r>
            <a:r>
              <a:rPr lang="de-DE" dirty="0">
                <a:solidFill>
                  <a:prstClr val="black"/>
                </a:solidFill>
              </a:rPr>
              <a:t>  (3-4 Wochen)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	- </a:t>
            </a:r>
            <a:r>
              <a:rPr lang="de-DE" b="1" dirty="0">
                <a:solidFill>
                  <a:prstClr val="black"/>
                </a:solidFill>
              </a:rPr>
              <a:t>Pädagogisch – didaktisches Praktikum  </a:t>
            </a:r>
            <a:r>
              <a:rPr lang="de-DE" dirty="0">
                <a:solidFill>
                  <a:prstClr val="black"/>
                </a:solidFill>
              </a:rPr>
              <a:t>(150-160 Unt.-Stunden)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	- </a:t>
            </a:r>
            <a:r>
              <a:rPr lang="de-DE" b="1" dirty="0">
                <a:solidFill>
                  <a:prstClr val="black"/>
                </a:solidFill>
              </a:rPr>
              <a:t>Studienbegleitendes fachdidaktisches Praktikum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>
                <a:solidFill>
                  <a:prstClr val="black"/>
                </a:solidFill>
              </a:rPr>
              <a:t>Das Orientierungspraktikum und das Pädagogisch-didaktische Praktikum können durch die Teilnahme an der </a:t>
            </a:r>
            <a:r>
              <a:rPr lang="de-DE" b="1" dirty="0" err="1">
                <a:solidFill>
                  <a:prstClr val="black"/>
                </a:solidFill>
              </a:rPr>
              <a:t>Lehr:Werkstatt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prstClr val="black"/>
                </a:solidFill>
              </a:rPr>
              <a:t>ersetzt </a:t>
            </a:r>
            <a:r>
              <a:rPr lang="de-DE" dirty="0" smtClean="0">
                <a:solidFill>
                  <a:prstClr val="black"/>
                </a:solidFill>
              </a:rPr>
              <a:t>werden, die sehr positiv beurteilt wird.</a:t>
            </a:r>
            <a:endParaRPr lang="de-DE" dirty="0" smtClean="0">
              <a:solidFill>
                <a:prstClr val="black"/>
              </a:solidFill>
            </a:endParaRPr>
          </a:p>
          <a:p>
            <a:pPr algn="just"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 smtClean="0">
                <a:solidFill>
                  <a:prstClr val="black"/>
                </a:solidFill>
              </a:rPr>
              <a:t>Ansprechpartner bei allen Fragen zu den Praktika ist das </a:t>
            </a:r>
            <a:r>
              <a:rPr lang="de-DE" b="1" dirty="0" smtClean="0">
                <a:solidFill>
                  <a:prstClr val="black"/>
                </a:solidFill>
              </a:rPr>
              <a:t>Praktikumsamt Mittelfranken</a:t>
            </a:r>
            <a:r>
              <a:rPr lang="de-DE" dirty="0" smtClean="0">
                <a:solidFill>
                  <a:prstClr val="black"/>
                </a:solidFill>
              </a:rPr>
              <a:t>. Auf der Homepage des Amts finden Sie auch </a:t>
            </a:r>
            <a:r>
              <a:rPr lang="de-DE" dirty="0" smtClean="0">
                <a:solidFill>
                  <a:prstClr val="black"/>
                </a:solidFill>
              </a:rPr>
              <a:t>weitere hilfreiche  </a:t>
            </a:r>
            <a:r>
              <a:rPr lang="de-DE" dirty="0" smtClean="0">
                <a:solidFill>
                  <a:prstClr val="black"/>
                </a:solidFill>
              </a:rPr>
              <a:t>Informationen zu den Praktika. </a:t>
            </a:r>
            <a:endParaRPr lang="de-DE" dirty="0">
              <a:solidFill>
                <a:prstClr val="black"/>
              </a:solidFill>
            </a:endParaRP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3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57200" y="1552575"/>
            <a:ext cx="8324850" cy="467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Vocatio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Wer an einer staatlichen Schule Evangelischen Religionsunterricht erteilen möchte, benötigt dafür spätestens vor Beginn des Referendariats die sogenannte  „</a:t>
            </a:r>
            <a:r>
              <a:rPr lang="de-DE" sz="2000" dirty="0" err="1" smtClean="0">
                <a:solidFill>
                  <a:prstClr val="black"/>
                </a:solidFill>
                <a:latin typeface="Arial"/>
              </a:rPr>
              <a:t>Vocatio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“, die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Bevollmächtigung durch die Kirche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Voraussetzung für die </a:t>
            </a:r>
            <a:r>
              <a:rPr lang="de-DE" sz="2000" dirty="0" err="1" smtClean="0">
                <a:solidFill>
                  <a:prstClr val="black"/>
                </a:solidFill>
                <a:latin typeface="Arial"/>
              </a:rPr>
              <a:t>Vocatio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 ist unter anderem</a:t>
            </a:r>
          </a:p>
          <a:p>
            <a:pPr marL="342900" marR="0" indent="-34290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Die Teilnahme an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zwei </a:t>
            </a:r>
            <a:r>
              <a:rPr lang="de-DE" sz="2000" b="1" dirty="0" err="1" smtClean="0">
                <a:solidFill>
                  <a:prstClr val="black"/>
                </a:solidFill>
                <a:latin typeface="Arial"/>
              </a:rPr>
              <a:t>Vocatio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-Seminaren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. Das erste findet bereits im Verlauf des ersten Fachsemesters am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Freitag, 15.03.24 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in der ESG Erlangen, 12-16 Uhr statt.  </a:t>
            </a:r>
          </a:p>
          <a:p>
            <a:pPr marL="342900" marR="0" indent="-34290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Eine fachlich begleitete eigenständig vorbereitete und gehaltene </a:t>
            </a:r>
            <a:r>
              <a:rPr lang="de-DE" sz="2000" b="1" dirty="0" smtClean="0">
                <a:solidFill>
                  <a:prstClr val="black"/>
                </a:solidFill>
                <a:latin typeface="Arial"/>
              </a:rPr>
              <a:t>Unterrichtsstunde</a:t>
            </a:r>
            <a:r>
              <a:rPr lang="de-DE" sz="2000" dirty="0" smtClean="0">
                <a:solidFill>
                  <a:prstClr val="black"/>
                </a:solidFill>
                <a:latin typeface="Arial"/>
              </a:rPr>
              <a:t>. Es empfiehlt sich, diese Unterrichtsstunde im Rahmen des studienbegleitenden Praktikums zu absolvieren.</a:t>
            </a: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4507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Grundlegende Ordnungen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sz="2000" dirty="0">
                <a:solidFill>
                  <a:prstClr val="black"/>
                </a:solidFill>
              </a:rPr>
              <a:t>- Lehramtsprüfungsordnung I (LPO I) vom 01.10.2007 (§ 78 Ev. Religionslehre)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sz="2000" dirty="0">
                <a:solidFill>
                  <a:prstClr val="black"/>
                </a:solidFill>
              </a:rPr>
              <a:t>- Studien- und Prüfungsordnung für die Modulprüfungen im Rahmen der Ersten Lehramts-prüfungsordnung an der Universität Erlangen-Nürnberg (LAPO) in der Fassung vom 08.08.2022.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sz="2000" dirty="0">
                <a:solidFill>
                  <a:prstClr val="black"/>
                </a:solidFill>
              </a:rPr>
              <a:t>- Fachstudien- und Prüfungsordnung für das Fach Evangelische Religionslehre in den Lehramtsstudiengängen an der Friedrich-Alexander-Universität Erlangen-Nürnberg (FAPO) vom 26.02.09 in der Fassung vom 14.12.2017.</a:t>
            </a: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sz="1400" dirty="0">
                <a:solidFill>
                  <a:prstClr val="black"/>
                </a:solidFill>
              </a:rPr>
              <a:t> </a:t>
            </a: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42900" y="1985092"/>
            <a:ext cx="8324850" cy="369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 wünsche Ihnen einen guten Start ins Studium!</a:t>
            </a: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800" b="1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800" b="1" dirty="0">
              <a:solidFill>
                <a:prstClr val="black"/>
              </a:solidFill>
              <a:latin typeface="Arial"/>
            </a:endParaRP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b="1" dirty="0" smtClean="0">
                <a:solidFill>
                  <a:prstClr val="black"/>
                </a:solidFill>
                <a:latin typeface="Arial"/>
              </a:rPr>
              <a:t>Sollte es Fragen oder Probleme geben, wenden Sie sich bitte jederzeit an mich!</a:t>
            </a: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b="1" dirty="0" smtClean="0">
                <a:solidFill>
                  <a:prstClr val="black"/>
                </a:solidFill>
                <a:latin typeface="Arial"/>
              </a:rPr>
              <a:t>	</a:t>
            </a:r>
            <a:r>
              <a:rPr lang="de-DE" sz="1200" b="1" dirty="0" smtClean="0">
                <a:solidFill>
                  <a:prstClr val="black"/>
                </a:solidFill>
                <a:latin typeface="Arial"/>
              </a:rPr>
              <a:t>Fachstudienberater </a:t>
            </a:r>
            <a:r>
              <a:rPr lang="de-DE" sz="1200" b="1" dirty="0" err="1" smtClean="0">
                <a:solidFill>
                  <a:prstClr val="black"/>
                </a:solidFill>
                <a:latin typeface="Arial"/>
              </a:rPr>
              <a:t>Evang</a:t>
            </a:r>
            <a:r>
              <a:rPr lang="de-DE" sz="1200" b="1" dirty="0" smtClean="0">
                <a:solidFill>
                  <a:prstClr val="black"/>
                </a:solidFill>
                <a:latin typeface="Arial"/>
              </a:rPr>
              <a:t>. Religionslehre (LAGY)</a:t>
            </a:r>
          </a:p>
          <a:p>
            <a:pPr marL="0" marR="0" indent="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200" b="1" dirty="0" smtClean="0">
                <a:solidFill>
                  <a:prstClr val="black"/>
                </a:solidFill>
                <a:latin typeface="Arial"/>
              </a:rPr>
              <a:t>	Ekkehard Weber (</a:t>
            </a:r>
            <a:r>
              <a:rPr lang="de-DE" sz="1200" b="1" dirty="0" smtClean="0">
                <a:solidFill>
                  <a:srgbClr val="C00000"/>
                </a:solidFill>
                <a:latin typeface="Arial"/>
                <a:hlinkClick r:id="rId2"/>
              </a:rPr>
              <a:t>ekkehard.weber@fau.de</a:t>
            </a:r>
            <a:r>
              <a:rPr lang="de-DE" sz="1200" b="1" dirty="0" smtClean="0">
                <a:solidFill>
                  <a:prstClr val="black"/>
                </a:solidFill>
                <a:latin typeface="Arial"/>
              </a:rPr>
              <a:t>) Tel. 09131 -8522776</a:t>
            </a:r>
            <a:endParaRPr lang="de-DE" sz="12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5665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Die wichtigste Information gleich am Anfang!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Folgende Lehrveranstaltungen sollten Sie im ersten Semester besuchen: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000" dirty="0" smtClean="0">
                <a:solidFill>
                  <a:prstClr val="black"/>
                </a:solidFill>
                <a:latin typeface="Arial"/>
              </a:rPr>
              <a:t>Diese Übersicht finden Sie auch auf der Homepage des Fachbereichs Theologie unter Studium &gt; Studiengänge &gt; Religionslehre (Gymnasium).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440573"/>
            <a:ext cx="4991100" cy="34617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49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3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7823"/>
          <a:stretch>
            <a:fillRect/>
          </a:stretch>
        </p:blipFill>
        <p:spPr>
          <a:xfrm>
            <a:off x="4665974" y="3262313"/>
            <a:ext cx="2443468" cy="1165664"/>
          </a:xfrm>
        </p:spPr>
      </p:pic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4814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800" b="1" dirty="0" smtClean="0">
                <a:solidFill>
                  <a:prstClr val="black"/>
                </a:solidFill>
                <a:latin typeface="Arial"/>
              </a:rPr>
              <a:t>Grundlagen des Theologiestudiums</a:t>
            </a: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dirty="0">
              <a:solidFill>
                <a:prstClr val="black"/>
              </a:solidFill>
              <a:latin typeface="Arial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Griechisch- und Lateinkenntnisse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2800" dirty="0" smtClean="0">
              <a:solidFill>
                <a:prstClr val="black"/>
              </a:solidFill>
              <a:latin typeface="Arial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Bibelkundliche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Kenntnisse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Einführung in die Theologie als Ganzes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(Grundkurs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D:\Users\Familie Weber\Pictures\2023\TSG 2023\NT Grae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9" b="10929"/>
          <a:stretch/>
        </p:blipFill>
        <p:spPr bwMode="auto">
          <a:xfrm>
            <a:off x="6513565" y="2083241"/>
            <a:ext cx="1793528" cy="12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sers\Familie Weber\Pictures\Sonstiges\T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0" y="5256747"/>
            <a:ext cx="2176701" cy="12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393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Die Hauptfächer der Theologie</a:t>
            </a:r>
            <a:endParaRPr lang="de-DE" sz="2800" b="1" dirty="0">
              <a:solidFill>
                <a:prstClr val="black"/>
              </a:solidFill>
              <a:latin typeface="Arial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Altes Testament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Neues Testament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Kirchengeschichte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Systematische Theologie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Religionswissenschaft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Religionspädagogik und Fachdidaktik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3356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wichtigsten Veranstaltungsformen</a:t>
            </a: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2800" b="1" dirty="0">
              <a:solidFill>
                <a:prstClr val="black"/>
              </a:solidFill>
              <a:latin typeface="Arial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Vorlesungen</a:t>
            </a: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Proseminare (teilnahmepflichtig!)</a:t>
            </a:r>
          </a:p>
          <a:p>
            <a:pPr marL="457200" indent="-457200" defTabSz="6858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lang="de-DE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Hauptseminare </a:t>
            </a:r>
            <a:r>
              <a:rPr lang="de-DE" sz="2800" dirty="0" smtClean="0">
                <a:solidFill>
                  <a:prstClr val="black"/>
                </a:solidFill>
              </a:rPr>
              <a:t>(</a:t>
            </a:r>
            <a:r>
              <a:rPr lang="de-DE" sz="2800" dirty="0">
                <a:solidFill>
                  <a:prstClr val="black"/>
                </a:solidFill>
              </a:rPr>
              <a:t>teilnahmepflichtig</a:t>
            </a:r>
            <a:r>
              <a:rPr lang="de-DE" sz="2800" dirty="0" smtClean="0">
                <a:solidFill>
                  <a:prstClr val="black"/>
                </a:solidFill>
              </a:rPr>
              <a:t>!)</a:t>
            </a:r>
            <a:endParaRPr kumimoji="0" lang="de-DE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indent="-457200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800" dirty="0" smtClean="0">
                <a:solidFill>
                  <a:prstClr val="black"/>
                </a:solidFill>
                <a:latin typeface="Arial"/>
              </a:rPr>
              <a:t>Übungen</a:t>
            </a:r>
            <a:endParaRPr kumimoji="0" lang="de-DE" sz="2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5121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Module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Das Studium wird durch 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Module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strukturiert. Module sind thematische Einheiten, die aus 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verschiedenen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Lehrveranstaltungen 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bestehen. Im </a:t>
            </a:r>
            <a:r>
              <a:rPr lang="de-DE" dirty="0" err="1">
                <a:solidFill>
                  <a:prstClr val="black"/>
                </a:solidFill>
                <a:latin typeface="Arial"/>
              </a:rPr>
              <a:t>F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ach Evangelische Religionslehre sind es bis auf eine </a:t>
            </a:r>
            <a:r>
              <a:rPr lang="de-DE" noProof="0" dirty="0" smtClean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usnahme immer zwei Lehrveranstaltungen. Jedes Modul wird durch eine 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Prüfung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abgeschlossen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 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Ein Beispiel: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sz="1400" dirty="0">
              <a:solidFill>
                <a:prstClr val="black"/>
              </a:solidFill>
              <a:latin typeface="Arial"/>
            </a:endParaRPr>
          </a:p>
          <a:p>
            <a:pPr defTabSz="685800">
              <a:lnSpc>
                <a:spcPct val="110000"/>
              </a:lnSpc>
              <a:spcAft>
                <a:spcPts val="80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Nähere Informationen zum Inhalt der Module und zur Prüfungsform finden sich in den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Modulbeschreibungen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(s. Homepage des Fachbereichs Theologie).</a:t>
            </a:r>
            <a:endParaRPr kumimoji="0" lang="de-DE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44824"/>
              </p:ext>
            </p:extLst>
          </p:nvPr>
        </p:nvGraphicFramePr>
        <p:xfrm>
          <a:off x="2075731" y="3706716"/>
          <a:ext cx="6191969" cy="153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Modul: Kirchengeschichte 1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r>
                        <a:rPr lang="de-DE" b="1" dirty="0" smtClean="0"/>
                        <a:t>Vorlesung: </a:t>
                      </a:r>
                      <a:r>
                        <a:rPr lang="de-DE" dirty="0" smtClean="0"/>
                        <a:t>Kirchengeschichte III (Reformationszeit)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507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Proseminar: </a:t>
                      </a:r>
                      <a:r>
                        <a:rPr lang="de-DE" dirty="0" smtClean="0"/>
                        <a:t>Frauen in den frühchristlichen Gemeinden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08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Prüfung: </a:t>
                      </a:r>
                      <a:r>
                        <a:rPr lang="de-DE" dirty="0" smtClean="0"/>
                        <a:t>Schriftliche Hausarbeit im Rahmen des PS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0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100" y="1543050"/>
            <a:ext cx="8324850" cy="1627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2800" b="1" dirty="0" smtClean="0">
                <a:solidFill>
                  <a:prstClr val="black"/>
                </a:solidFill>
                <a:latin typeface="Arial"/>
              </a:rPr>
              <a:t>Die Module des Studienfachs Evangelische </a:t>
            </a:r>
            <a:r>
              <a:rPr lang="de-DE" sz="2800" b="1" dirty="0">
                <a:solidFill>
                  <a:prstClr val="black"/>
                </a:solidFill>
                <a:latin typeface="Arial"/>
              </a:rPr>
              <a:t>R</a:t>
            </a:r>
            <a:r>
              <a:rPr lang="de-DE" sz="2800" b="1" dirty="0" smtClean="0">
                <a:solidFill>
                  <a:prstClr val="black"/>
                </a:solidFill>
                <a:latin typeface="Arial"/>
              </a:rPr>
              <a:t>eligionslehre</a:t>
            </a: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38777"/>
              </p:ext>
            </p:extLst>
          </p:nvPr>
        </p:nvGraphicFramePr>
        <p:xfrm>
          <a:off x="590550" y="2638424"/>
          <a:ext cx="8153400" cy="3295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03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30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6495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Fachübergrei-fende</a:t>
                      </a:r>
                      <a:r>
                        <a:rPr lang="de-DE" sz="1200" dirty="0" smtClean="0"/>
                        <a:t> Module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Altes Testament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Neues Testament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Kirchen-geschichte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</a:t>
                      </a:r>
                    </a:p>
                    <a:p>
                      <a:r>
                        <a:rPr lang="de-DE" sz="1200" dirty="0" smtClean="0"/>
                        <a:t>Theologie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Religions-wissen-</a:t>
                      </a:r>
                      <a:r>
                        <a:rPr lang="de-DE" sz="1200" dirty="0" err="1" smtClean="0"/>
                        <a:t>schaft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Pädagogik und </a:t>
                      </a:r>
                      <a:r>
                        <a:rPr lang="de-DE" sz="1200" dirty="0" err="1" smtClean="0"/>
                        <a:t>Fachdidakt</a:t>
                      </a:r>
                      <a:r>
                        <a:rPr lang="de-DE" sz="1200" dirty="0" smtClean="0"/>
                        <a:t>.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Wahl-bereich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50">
                <a:tc rowSpan="2">
                  <a:txBody>
                    <a:bodyPr/>
                    <a:lstStyle/>
                    <a:p>
                      <a:r>
                        <a:rPr lang="de-DE" sz="1200" dirty="0" smtClean="0"/>
                        <a:t>Einführung in die Theologie</a:t>
                      </a:r>
                    </a:p>
                    <a:p>
                      <a:r>
                        <a:rPr lang="de-DE" sz="1200" dirty="0" smtClean="0"/>
                        <a:t>(Bibelkunde und Grundkurs)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AT</a:t>
                      </a:r>
                      <a:r>
                        <a:rPr lang="de-DE" sz="1200" baseline="0" dirty="0" smtClean="0"/>
                        <a:t>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NT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Kirchenge-schichte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 Theologie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Religions-wissen-</a:t>
                      </a:r>
                      <a:r>
                        <a:rPr lang="de-DE" sz="1200" dirty="0" err="1" smtClean="0"/>
                        <a:t>schaft</a:t>
                      </a:r>
                      <a:r>
                        <a:rPr lang="de-DE" sz="1200" dirty="0" smtClean="0"/>
                        <a:t>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Religions-pädagogik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Schwer-punktwahl-modul 1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5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AT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NT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Kirchenge-schichte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</a:t>
                      </a:r>
                      <a:r>
                        <a:rPr lang="de-DE" sz="1200" baseline="0" dirty="0" smtClean="0"/>
                        <a:t> Theologie 2 (Dogmatik)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Religions-wissen-</a:t>
                      </a:r>
                      <a:r>
                        <a:rPr lang="de-DE" sz="1200" dirty="0" err="1" smtClean="0"/>
                        <a:t>schaft</a:t>
                      </a:r>
                      <a:r>
                        <a:rPr lang="de-DE" sz="1200" dirty="0" smtClean="0"/>
                        <a:t>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Fach-didaktik 1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Schwer-punktwahl-modul 2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95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Schwerpunkt-übergreifendes Modul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 Theologie 3 (Ethik)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Fach-didaktik 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Schwer-punktwahl-modul 3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850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Systemat</a:t>
                      </a:r>
                      <a:r>
                        <a:rPr lang="de-DE" sz="1200" dirty="0" smtClean="0"/>
                        <a:t>. Theologie 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Freier Bereich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5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87001" y="1524000"/>
            <a:ext cx="8408099" cy="4270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ECTS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uropean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ransfer </a:t>
            </a:r>
            <a:r>
              <a:rPr lang="de-DE" sz="2400" b="1" noProof="0" dirty="0" err="1" smtClean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redit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and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Accumulation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ystem)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de-DE" dirty="0" smtClean="0">
              <a:solidFill>
                <a:prstClr val="black"/>
              </a:solidFill>
              <a:latin typeface="Arial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Alle bestandenen und benoteten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Modulprüfungen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gehen zu 40% in die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Examensnote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des Faches ein. Die Gewichtung der einzelnen </a:t>
            </a:r>
            <a:r>
              <a:rPr lang="de-DE" dirty="0">
                <a:solidFill>
                  <a:prstClr val="black"/>
                </a:solidFill>
                <a:latin typeface="Arial"/>
              </a:rPr>
              <a:t>N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ote richtet sich nach den ECTS des Moduls.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Das </a:t>
            </a:r>
            <a:r>
              <a:rPr lang="de-DE" dirty="0">
                <a:solidFill>
                  <a:prstClr val="black"/>
                </a:solidFill>
                <a:latin typeface="Arial"/>
              </a:rPr>
              <a:t>S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ystem der ECTS ist der Versuch, den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Arbeitsaufwand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 eines Studierenden für die Absolvierung eines Moduls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in Stunden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zu bemessen.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Ein ECTS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soll einem Arbeitsaufwand von </a:t>
            </a:r>
            <a:r>
              <a:rPr lang="de-DE" b="1" dirty="0" smtClean="0">
                <a:solidFill>
                  <a:prstClr val="black"/>
                </a:solidFill>
                <a:latin typeface="Arial"/>
              </a:rPr>
              <a:t>ca. 30 Stunden </a:t>
            </a:r>
            <a:r>
              <a:rPr lang="de-DE" dirty="0" smtClean="0">
                <a:solidFill>
                  <a:prstClr val="black"/>
                </a:solidFill>
                <a:latin typeface="Arial"/>
              </a:rPr>
              <a:t>entsprechen. </a:t>
            </a: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Bis auf eine Ausnahme haben alle Module in Evangelischer Religionslehre 5 ECTS, was also einem Arbeitsaufwand von 150 Stunden entspricht bzw. entsprechen soll.</a:t>
            </a:r>
            <a:endParaRPr lang="de-DE" dirty="0">
              <a:solidFill>
                <a:prstClr val="black"/>
              </a:solidFill>
              <a:latin typeface="Arial"/>
            </a:endParaRPr>
          </a:p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6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739" y="301186"/>
            <a:ext cx="5133289" cy="615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Evangelische Religionslehre  –  LAGY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1028-ED0C-4404-B9E8-666375B7B089}" type="datetime4">
              <a:rPr lang="de-DE" smtClean="0"/>
              <a:t>5. Oktober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Philosophische Fakultät und Fachbereich Theologie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8" name="Bildplatzhalter 7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2229287953"/>
              </p:ext>
            </p:extLst>
          </p:nvPr>
        </p:nvGraphicFramePr>
        <p:xfrm>
          <a:off x="1704975" y="2200272"/>
          <a:ext cx="5019675" cy="3800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3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Studienfach  1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105 ECTS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Studienfach 2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105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Freier Bereich (in einem der beiden Fächer)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5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Praktika (studienbegleitendes </a:t>
                      </a:r>
                      <a:r>
                        <a:rPr lang="de-DE" dirty="0" err="1" smtClean="0"/>
                        <a:t>fachdidakt</a:t>
                      </a:r>
                      <a:r>
                        <a:rPr lang="de-DE" dirty="0" smtClean="0"/>
                        <a:t>. und </a:t>
                      </a:r>
                      <a:r>
                        <a:rPr lang="de-DE" dirty="0" err="1" smtClean="0"/>
                        <a:t>pädagog</a:t>
                      </a:r>
                      <a:r>
                        <a:rPr lang="de-DE" dirty="0" smtClean="0"/>
                        <a:t>.- didaktisches </a:t>
                      </a:r>
                      <a:r>
                        <a:rPr lang="de-DE" dirty="0" smtClean="0"/>
                        <a:t>Praktikum)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10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Erziehungswissenschaftliches Studium</a:t>
                      </a:r>
                    </a:p>
                    <a:p>
                      <a:r>
                        <a:rPr lang="de-DE" dirty="0" smtClean="0"/>
                        <a:t>(Pädagogik und Psychologie)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Schriftliche Hausarbeit (in einem der beiden Fächer)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ECTS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de-DE" dirty="0" smtClean="0"/>
                        <a:t>Summe 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270 ECTS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388738" y="611950"/>
            <a:ext cx="5133289" cy="283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Informationsveranstaltung für Erstsemester am 12.10.23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61950" y="1543050"/>
            <a:ext cx="8324850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Verteilung der ECTS auf ein Lehramtsstudium (GY)</a:t>
            </a:r>
          </a:p>
        </p:txBody>
      </p:sp>
    </p:spTree>
    <p:extLst>
      <p:ext uri="{BB962C8B-B14F-4D97-AF65-F5344CB8AC3E}">
        <p14:creationId xmlns:p14="http://schemas.microsoft.com/office/powerpoint/2010/main" val="15603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U Erlangen-Nürnberg">
  <a:themeElements>
    <a:clrScheme name="FAU - Gelb">
      <a:dk1>
        <a:sysClr val="windowText" lastClr="000000"/>
      </a:dk1>
      <a:lt1>
        <a:srgbClr val="FFFFFF"/>
      </a:lt1>
      <a:dk2>
        <a:srgbClr val="FDB735"/>
      </a:dk2>
      <a:lt2>
        <a:srgbClr val="FFFFFF"/>
      </a:lt2>
      <a:accent1>
        <a:srgbClr val="7F7F7F"/>
      </a:accent1>
      <a:accent2>
        <a:srgbClr val="963B2F"/>
      </a:accent2>
      <a:accent3>
        <a:srgbClr val="E46D41"/>
      </a:accent3>
      <a:accent4>
        <a:srgbClr val="FDB735"/>
      </a:accent4>
      <a:accent5>
        <a:srgbClr val="EEDBAC"/>
      </a:accent5>
      <a:accent6>
        <a:srgbClr val="C7C7C7"/>
      </a:accent6>
      <a:hlink>
        <a:srgbClr val="E46D41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685800" rtl="0" eaLnBrk="1" fontAlgn="auto" latinLnBrk="0" hangingPunct="1">
          <a:lnSpc>
            <a:spcPct val="110000"/>
          </a:lnSpc>
          <a:spcBef>
            <a:spcPts val="0"/>
          </a:spcBef>
          <a:spcAft>
            <a:spcPts val="800"/>
          </a:spcAft>
          <a:buClrTx/>
          <a:buSzTx/>
          <a:buFont typeface="Arial" panose="020B0604020202020204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685800" rtl="0" eaLnBrk="1" fontAlgn="auto" latinLnBrk="0" hangingPunct="1">
          <a:lnSpc>
            <a:spcPct val="110000"/>
          </a:lnSpc>
          <a:spcBef>
            <a:spcPts val="0"/>
          </a:spcBef>
          <a:spcAft>
            <a:spcPts val="800"/>
          </a:spcAft>
          <a:buClrTx/>
          <a:buSzTx/>
          <a:buFont typeface="Arial" panose="020B0604020202020204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C64748B88E4F4A81E78C320064AA18" ma:contentTypeVersion="13" ma:contentTypeDescription="Ein neues Dokument erstellen." ma:contentTypeScope="" ma:versionID="7d7fe78eff81fbacf66dc0ff6aeec5a3">
  <xsd:schema xmlns:xsd="http://www.w3.org/2001/XMLSchema" xmlns:xs="http://www.w3.org/2001/XMLSchema" xmlns:p="http://schemas.microsoft.com/office/2006/metadata/properties" xmlns:ns2="e1a9e197-d112-4abb-aa0c-4ed035d690a3" xmlns:ns3="5d4c14f1-5e26-4315-944b-e10ebb29e5be" targetNamespace="http://schemas.microsoft.com/office/2006/metadata/properties" ma:root="true" ma:fieldsID="798e591f6d3205a21a5c8f3fdff7cfef" ns2:_="" ns3:_="">
    <xsd:import namespace="e1a9e197-d112-4abb-aa0c-4ed035d690a3"/>
    <xsd:import namespace="5d4c14f1-5e26-4315-944b-e10ebb29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e197-d112-4abb-aa0c-4ed035d69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c14f1-5e26-4315-944b-e10ebb29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7329C-FB5F-4A4D-B331-82D30E9A7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A7FE3-81F7-4596-A188-3EE8D4188E1F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d4c14f1-5e26-4315-944b-e10ebb29e5be"/>
    <ds:schemaRef ds:uri="e1a9e197-d112-4abb-aa0c-4ed035d690a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B820C7-B5C5-4463-AEED-E1849D0E7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9e197-d112-4abb-aa0c-4ed035d690a3"/>
    <ds:schemaRef ds:uri="5d4c14f1-5e26-4315-944b-e10ebb29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Bildschirmpräsentation (4:3)</PresentationFormat>
  <Paragraphs>228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FAU Erlangen-Nürnberg</vt:lpstr>
      <vt:lpstr>Acrobat Document</vt:lpstr>
      <vt:lpstr>Herzlich Willkommen  am Fachbereich Theologie!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  <vt:lpstr>Evangelische Religionslehre  –  LAGY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</dc:title>
  <dc:creator>Julia Gutschmidt</dc:creator>
  <cp:lastModifiedBy>Familie Weber</cp:lastModifiedBy>
  <cp:revision>161</cp:revision>
  <dcterms:created xsi:type="dcterms:W3CDTF">2021-11-18T07:49:57Z</dcterms:created>
  <dcterms:modified xsi:type="dcterms:W3CDTF">2023-10-05T20:15:51Z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0x010100B7C64748B88E4F4A81E78C320064AA18</vt:lpwstr>
  </property>
</Properties>
</file>